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9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4"/>
    <p:sldMasterId id="2147483740" r:id="rId5"/>
    <p:sldMasterId id="2147483783" r:id="rId6"/>
    <p:sldMasterId id="2147483803" r:id="rId7"/>
    <p:sldMasterId id="2147483858" r:id="rId8"/>
    <p:sldMasterId id="2147483889" r:id="rId9"/>
  </p:sldMasterIdLst>
  <p:notesMasterIdLst>
    <p:notesMasterId r:id="rId13"/>
  </p:notesMasterIdLst>
  <p:sldIdLst>
    <p:sldId id="801" r:id="rId10"/>
    <p:sldId id="813" r:id="rId11"/>
    <p:sldId id="815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s, Mia" initials="SM" lastIdx="3" clrIdx="0"/>
  <p:cmAuthor id="2" name="Etten, Klaartje van" initials="EKv" lastIdx="1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99CCFF"/>
    <a:srgbClr val="66CCFF"/>
    <a:srgbClr val="33CCFF"/>
    <a:srgbClr val="669900"/>
    <a:srgbClr val="339933"/>
    <a:srgbClr val="0066CC"/>
    <a:srgbClr val="008000"/>
    <a:srgbClr val="3366CC"/>
    <a:srgbClr val="4B63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E42E23-391C-45C1-9D34-7D9107E1661F}" v="177" dt="2024-02-15T09:17:57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24" autoAdjust="0"/>
    <p:restoredTop sz="93673" autoAdjust="0"/>
  </p:normalViewPr>
  <p:slideViewPr>
    <p:cSldViewPr snapToGrid="0">
      <p:cViewPr varScale="1">
        <p:scale>
          <a:sx n="60" d="100"/>
          <a:sy n="60" d="100"/>
        </p:scale>
        <p:origin x="70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3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rncke Husslage" userId="2f27b749-ae63-4622-a318-fe073bbab8d2" providerId="ADAL" clId="{A2E42E23-391C-45C1-9D34-7D9107E1661F}"/>
    <pc:docChg chg="custSel delSld modSld delMainMaster">
      <pc:chgData name="Werncke Husslage" userId="2f27b749-ae63-4622-a318-fe073bbab8d2" providerId="ADAL" clId="{A2E42E23-391C-45C1-9D34-7D9107E1661F}" dt="2024-02-15T09:17:57.335" v="315" actId="20577"/>
      <pc:docMkLst>
        <pc:docMk/>
      </pc:docMkLst>
      <pc:sldChg chg="del">
        <pc:chgData name="Werncke Husslage" userId="2f27b749-ae63-4622-a318-fe073bbab8d2" providerId="ADAL" clId="{A2E42E23-391C-45C1-9D34-7D9107E1661F}" dt="2024-02-15T08:19:10.803" v="119" actId="47"/>
        <pc:sldMkLst>
          <pc:docMk/>
          <pc:sldMk cId="2215957502" sldId="270"/>
        </pc:sldMkLst>
      </pc:sldChg>
      <pc:sldChg chg="del">
        <pc:chgData name="Werncke Husslage" userId="2f27b749-ae63-4622-a318-fe073bbab8d2" providerId="ADAL" clId="{A2E42E23-391C-45C1-9D34-7D9107E1661F}" dt="2024-02-15T08:28:27.934" v="190" actId="47"/>
        <pc:sldMkLst>
          <pc:docMk/>
          <pc:sldMk cId="3860374248" sldId="273"/>
        </pc:sldMkLst>
      </pc:sldChg>
      <pc:sldChg chg="del">
        <pc:chgData name="Werncke Husslage" userId="2f27b749-ae63-4622-a318-fe073bbab8d2" providerId="ADAL" clId="{A2E42E23-391C-45C1-9D34-7D9107E1661F}" dt="2024-02-15T08:19:00.548" v="113" actId="47"/>
        <pc:sldMkLst>
          <pc:docMk/>
          <pc:sldMk cId="0" sldId="581"/>
        </pc:sldMkLst>
      </pc:sldChg>
      <pc:sldChg chg="del">
        <pc:chgData name="Werncke Husslage" userId="2f27b749-ae63-4622-a318-fe073bbab8d2" providerId="ADAL" clId="{A2E42E23-391C-45C1-9D34-7D9107E1661F}" dt="2024-02-15T08:18:58.105" v="111" actId="47"/>
        <pc:sldMkLst>
          <pc:docMk/>
          <pc:sldMk cId="1843212129" sldId="584"/>
        </pc:sldMkLst>
      </pc:sldChg>
      <pc:sldChg chg="del">
        <pc:chgData name="Werncke Husslage" userId="2f27b749-ae63-4622-a318-fe073bbab8d2" providerId="ADAL" clId="{A2E42E23-391C-45C1-9D34-7D9107E1661F}" dt="2024-02-15T08:19:07.552" v="118" actId="47"/>
        <pc:sldMkLst>
          <pc:docMk/>
          <pc:sldMk cId="1993211569" sldId="586"/>
        </pc:sldMkLst>
      </pc:sldChg>
      <pc:sldChg chg="del">
        <pc:chgData name="Werncke Husslage" userId="2f27b749-ae63-4622-a318-fe073bbab8d2" providerId="ADAL" clId="{A2E42E23-391C-45C1-9D34-7D9107E1661F}" dt="2024-02-15T08:18:59.508" v="112" actId="47"/>
        <pc:sldMkLst>
          <pc:docMk/>
          <pc:sldMk cId="0" sldId="620"/>
        </pc:sldMkLst>
      </pc:sldChg>
      <pc:sldChg chg="del">
        <pc:chgData name="Werncke Husslage" userId="2f27b749-ae63-4622-a318-fe073bbab8d2" providerId="ADAL" clId="{A2E42E23-391C-45C1-9D34-7D9107E1661F}" dt="2024-02-15T08:19:02.908" v="115" actId="47"/>
        <pc:sldMkLst>
          <pc:docMk/>
          <pc:sldMk cId="0" sldId="624"/>
        </pc:sldMkLst>
      </pc:sldChg>
      <pc:sldChg chg="del">
        <pc:chgData name="Werncke Husslage" userId="2f27b749-ae63-4622-a318-fe073bbab8d2" providerId="ADAL" clId="{A2E42E23-391C-45C1-9D34-7D9107E1661F}" dt="2024-02-15T08:28:38.667" v="199" actId="47"/>
        <pc:sldMkLst>
          <pc:docMk/>
          <pc:sldMk cId="1787206102" sldId="634"/>
        </pc:sldMkLst>
      </pc:sldChg>
      <pc:sldChg chg="del">
        <pc:chgData name="Werncke Husslage" userId="2f27b749-ae63-4622-a318-fe073bbab8d2" providerId="ADAL" clId="{A2E42E23-391C-45C1-9D34-7D9107E1661F}" dt="2024-02-15T08:28:29.011" v="191" actId="47"/>
        <pc:sldMkLst>
          <pc:docMk/>
          <pc:sldMk cId="766395082" sldId="645"/>
        </pc:sldMkLst>
      </pc:sldChg>
      <pc:sldChg chg="del">
        <pc:chgData name="Werncke Husslage" userId="2f27b749-ae63-4622-a318-fe073bbab8d2" providerId="ADAL" clId="{A2E42E23-391C-45C1-9D34-7D9107E1661F}" dt="2024-02-15T08:19:05.647" v="117" actId="47"/>
        <pc:sldMkLst>
          <pc:docMk/>
          <pc:sldMk cId="0" sldId="653"/>
        </pc:sldMkLst>
      </pc:sldChg>
      <pc:sldChg chg="del">
        <pc:chgData name="Werncke Husslage" userId="2f27b749-ae63-4622-a318-fe073bbab8d2" providerId="ADAL" clId="{A2E42E23-391C-45C1-9D34-7D9107E1661F}" dt="2024-02-15T08:28:31.761" v="194" actId="47"/>
        <pc:sldMkLst>
          <pc:docMk/>
          <pc:sldMk cId="1289624262" sldId="656"/>
        </pc:sldMkLst>
      </pc:sldChg>
      <pc:sldChg chg="del">
        <pc:chgData name="Werncke Husslage" userId="2f27b749-ae63-4622-a318-fe073bbab8d2" providerId="ADAL" clId="{A2E42E23-391C-45C1-9D34-7D9107E1661F}" dt="2024-02-15T08:28:33.429" v="196" actId="47"/>
        <pc:sldMkLst>
          <pc:docMk/>
          <pc:sldMk cId="2995163474" sldId="671"/>
        </pc:sldMkLst>
      </pc:sldChg>
      <pc:sldChg chg="del">
        <pc:chgData name="Werncke Husslage" userId="2f27b749-ae63-4622-a318-fe073bbab8d2" providerId="ADAL" clId="{A2E42E23-391C-45C1-9D34-7D9107E1661F}" dt="2024-02-15T08:19:04.481" v="116" actId="47"/>
        <pc:sldMkLst>
          <pc:docMk/>
          <pc:sldMk cId="3200376367" sldId="790"/>
        </pc:sldMkLst>
      </pc:sldChg>
      <pc:sldChg chg="del">
        <pc:chgData name="Werncke Husslage" userId="2f27b749-ae63-4622-a318-fe073bbab8d2" providerId="ADAL" clId="{A2E42E23-391C-45C1-9D34-7D9107E1661F}" dt="2024-02-15T08:28:32.563" v="195" actId="47"/>
        <pc:sldMkLst>
          <pc:docMk/>
          <pc:sldMk cId="1507808091" sldId="798"/>
        </pc:sldMkLst>
      </pc:sldChg>
      <pc:sldChg chg="del">
        <pc:chgData name="Werncke Husslage" userId="2f27b749-ae63-4622-a318-fe073bbab8d2" providerId="ADAL" clId="{A2E42E23-391C-45C1-9D34-7D9107E1661F}" dt="2024-02-15T08:28:29.978" v="192" actId="47"/>
        <pc:sldMkLst>
          <pc:docMk/>
          <pc:sldMk cId="3805977937" sldId="800"/>
        </pc:sldMkLst>
      </pc:sldChg>
      <pc:sldChg chg="delSp modSp modAnim">
        <pc:chgData name="Werncke Husslage" userId="2f27b749-ae63-4622-a318-fe073bbab8d2" providerId="ADAL" clId="{A2E42E23-391C-45C1-9D34-7D9107E1661F}" dt="2024-02-15T09:17:57.335" v="315" actId="20577"/>
        <pc:sldMkLst>
          <pc:docMk/>
          <pc:sldMk cId="1625467325" sldId="801"/>
        </pc:sldMkLst>
        <pc:spChg chg="del">
          <ac:chgData name="Werncke Husslage" userId="2f27b749-ae63-4622-a318-fe073bbab8d2" providerId="ADAL" clId="{A2E42E23-391C-45C1-9D34-7D9107E1661F}" dt="2024-02-15T08:18:22.546" v="85" actId="478"/>
          <ac:spMkLst>
            <pc:docMk/>
            <pc:sldMk cId="1625467325" sldId="801"/>
            <ac:spMk id="4" creationId="{0AAB556B-38B4-B784-BF3D-D26579BD9CC9}"/>
          </ac:spMkLst>
        </pc:spChg>
        <pc:spChg chg="mod">
          <ac:chgData name="Werncke Husslage" userId="2f27b749-ae63-4622-a318-fe073bbab8d2" providerId="ADAL" clId="{A2E42E23-391C-45C1-9D34-7D9107E1661F}" dt="2024-02-15T09:17:57.335" v="315" actId="20577"/>
          <ac:spMkLst>
            <pc:docMk/>
            <pc:sldMk cId="1625467325" sldId="801"/>
            <ac:spMk id="12" creationId="{B113EAAD-7329-4F0A-9AD5-E901B3B6EA54}"/>
          </ac:spMkLst>
        </pc:spChg>
      </pc:sldChg>
      <pc:sldChg chg="del">
        <pc:chgData name="Werncke Husslage" userId="2f27b749-ae63-4622-a318-fe073bbab8d2" providerId="ADAL" clId="{A2E42E23-391C-45C1-9D34-7D9107E1661F}" dt="2024-02-15T08:19:01.758" v="114" actId="47"/>
        <pc:sldMkLst>
          <pc:docMk/>
          <pc:sldMk cId="0" sldId="802"/>
        </pc:sldMkLst>
      </pc:sldChg>
      <pc:sldChg chg="del">
        <pc:chgData name="Werncke Husslage" userId="2f27b749-ae63-4622-a318-fe073bbab8d2" providerId="ADAL" clId="{A2E42E23-391C-45C1-9D34-7D9107E1661F}" dt="2024-02-15T08:28:34.120" v="197" actId="47"/>
        <pc:sldMkLst>
          <pc:docMk/>
          <pc:sldMk cId="1756449698" sldId="805"/>
        </pc:sldMkLst>
      </pc:sldChg>
      <pc:sldChg chg="del">
        <pc:chgData name="Werncke Husslage" userId="2f27b749-ae63-4622-a318-fe073bbab8d2" providerId="ADAL" clId="{A2E42E23-391C-45C1-9D34-7D9107E1661F}" dt="2024-02-15T08:28:35.364" v="198" actId="47"/>
        <pc:sldMkLst>
          <pc:docMk/>
          <pc:sldMk cId="3680271506" sldId="806"/>
        </pc:sldMkLst>
      </pc:sldChg>
      <pc:sldChg chg="del">
        <pc:chgData name="Werncke Husslage" userId="2f27b749-ae63-4622-a318-fe073bbab8d2" providerId="ADAL" clId="{A2E42E23-391C-45C1-9D34-7D9107E1661F}" dt="2024-02-15T08:28:30.824" v="193" actId="47"/>
        <pc:sldMkLst>
          <pc:docMk/>
          <pc:sldMk cId="926184448" sldId="807"/>
        </pc:sldMkLst>
      </pc:sldChg>
      <pc:sldChg chg="addSp delSp modSp mod delAnim modAnim">
        <pc:chgData name="Werncke Husslage" userId="2f27b749-ae63-4622-a318-fe073bbab8d2" providerId="ADAL" clId="{A2E42E23-391C-45C1-9D34-7D9107E1661F}" dt="2024-02-15T08:38:54.548" v="312" actId="1076"/>
        <pc:sldMkLst>
          <pc:docMk/>
          <pc:sldMk cId="1690019922" sldId="813"/>
        </pc:sldMkLst>
        <pc:picChg chg="add mod">
          <ac:chgData name="Werncke Husslage" userId="2f27b749-ae63-4622-a318-fe073bbab8d2" providerId="ADAL" clId="{A2E42E23-391C-45C1-9D34-7D9107E1661F}" dt="2024-02-15T08:20:45.494" v="132"/>
          <ac:picMkLst>
            <pc:docMk/>
            <pc:sldMk cId="1690019922" sldId="813"/>
            <ac:picMk id="2" creationId="{3CC94B07-E3A7-ABD6-E6E9-82203D19ABDF}"/>
          </ac:picMkLst>
        </pc:picChg>
        <pc:picChg chg="add del mod modCrop">
          <ac:chgData name="Werncke Husslage" userId="2f27b749-ae63-4622-a318-fe073bbab8d2" providerId="ADAL" clId="{A2E42E23-391C-45C1-9D34-7D9107E1661F}" dt="2024-02-15T08:21:47" v="141" actId="21"/>
          <ac:picMkLst>
            <pc:docMk/>
            <pc:sldMk cId="1690019922" sldId="813"/>
            <ac:picMk id="3" creationId="{95C11512-BCAD-9DF3-134D-DE1ED93B32F6}"/>
          </ac:picMkLst>
        </pc:picChg>
        <pc:picChg chg="add mod ord">
          <ac:chgData name="Werncke Husslage" userId="2f27b749-ae63-4622-a318-fe073bbab8d2" providerId="ADAL" clId="{A2E42E23-391C-45C1-9D34-7D9107E1661F}" dt="2024-02-15T08:34:44.545" v="256" actId="14100"/>
          <ac:picMkLst>
            <pc:docMk/>
            <pc:sldMk cId="1690019922" sldId="813"/>
            <ac:picMk id="4" creationId="{95C11512-BCAD-9DF3-134D-DE1ED93B32F6}"/>
          </ac:picMkLst>
        </pc:picChg>
        <pc:picChg chg="mod">
          <ac:chgData name="Werncke Husslage" userId="2f27b749-ae63-4622-a318-fe073bbab8d2" providerId="ADAL" clId="{A2E42E23-391C-45C1-9D34-7D9107E1661F}" dt="2024-02-15T08:36:55.411" v="286" actId="1076"/>
          <ac:picMkLst>
            <pc:docMk/>
            <pc:sldMk cId="1690019922" sldId="813"/>
            <ac:picMk id="8" creationId="{7F3E5807-C47F-7505-AF14-A6E76E0EC25A}"/>
          </ac:picMkLst>
        </pc:picChg>
        <pc:picChg chg="mod">
          <ac:chgData name="Werncke Husslage" userId="2f27b749-ae63-4622-a318-fe073bbab8d2" providerId="ADAL" clId="{A2E42E23-391C-45C1-9D34-7D9107E1661F}" dt="2024-02-15T08:38:49.187" v="311" actId="1076"/>
          <ac:picMkLst>
            <pc:docMk/>
            <pc:sldMk cId="1690019922" sldId="813"/>
            <ac:picMk id="10" creationId="{C758A56F-C428-1086-0D44-DC43055EFC13}"/>
          </ac:picMkLst>
        </pc:picChg>
        <pc:picChg chg="mod">
          <ac:chgData name="Werncke Husslage" userId="2f27b749-ae63-4622-a318-fe073bbab8d2" providerId="ADAL" clId="{A2E42E23-391C-45C1-9D34-7D9107E1661F}" dt="2024-02-15T08:38:35.181" v="308" actId="1076"/>
          <ac:picMkLst>
            <pc:docMk/>
            <pc:sldMk cId="1690019922" sldId="813"/>
            <ac:picMk id="15" creationId="{B8C0A836-C3B9-CB6F-6326-E0491007CCA9}"/>
          </ac:picMkLst>
        </pc:picChg>
        <pc:picChg chg="mod">
          <ac:chgData name="Werncke Husslage" userId="2f27b749-ae63-4622-a318-fe073bbab8d2" providerId="ADAL" clId="{A2E42E23-391C-45C1-9D34-7D9107E1661F}" dt="2024-02-15T08:38:54.548" v="312" actId="1076"/>
          <ac:picMkLst>
            <pc:docMk/>
            <pc:sldMk cId="1690019922" sldId="813"/>
            <ac:picMk id="17" creationId="{47657D6A-ADF2-320C-F0AF-17949A0C7308}"/>
          </ac:picMkLst>
        </pc:picChg>
        <pc:picChg chg="mod">
          <ac:chgData name="Werncke Husslage" userId="2f27b749-ae63-4622-a318-fe073bbab8d2" providerId="ADAL" clId="{A2E42E23-391C-45C1-9D34-7D9107E1661F}" dt="2024-02-15T08:38:41.308" v="309" actId="1076"/>
          <ac:picMkLst>
            <pc:docMk/>
            <pc:sldMk cId="1690019922" sldId="813"/>
            <ac:picMk id="19" creationId="{CB9075EC-9971-0FBD-08ED-62D0A8560C2A}"/>
          </ac:picMkLst>
        </pc:picChg>
        <pc:picChg chg="mod">
          <ac:chgData name="Werncke Husslage" userId="2f27b749-ae63-4622-a318-fe073bbab8d2" providerId="ADAL" clId="{A2E42E23-391C-45C1-9D34-7D9107E1661F}" dt="2024-02-15T08:36:04.120" v="269" actId="1076"/>
          <ac:picMkLst>
            <pc:docMk/>
            <pc:sldMk cId="1690019922" sldId="813"/>
            <ac:picMk id="21" creationId="{B2562A4D-DC91-AD4E-3784-8E5F7497DFEC}"/>
          </ac:picMkLst>
        </pc:picChg>
        <pc:picChg chg="mod">
          <ac:chgData name="Werncke Husslage" userId="2f27b749-ae63-4622-a318-fe073bbab8d2" providerId="ADAL" clId="{A2E42E23-391C-45C1-9D34-7D9107E1661F}" dt="2024-02-15T08:30:14.659" v="223" actId="1076"/>
          <ac:picMkLst>
            <pc:docMk/>
            <pc:sldMk cId="1690019922" sldId="813"/>
            <ac:picMk id="23" creationId="{B7C29371-80BA-8E43-3AED-6783FC8F8585}"/>
          </ac:picMkLst>
        </pc:picChg>
      </pc:sldChg>
      <pc:sldChg chg="modSp mod">
        <pc:chgData name="Werncke Husslage" userId="2f27b749-ae63-4622-a318-fe073bbab8d2" providerId="ADAL" clId="{A2E42E23-391C-45C1-9D34-7D9107E1661F}" dt="2024-02-15T08:33:56.115" v="248" actId="1076"/>
        <pc:sldMkLst>
          <pc:docMk/>
          <pc:sldMk cId="1227478627" sldId="815"/>
        </pc:sldMkLst>
        <pc:spChg chg="mod">
          <ac:chgData name="Werncke Husslage" userId="2f27b749-ae63-4622-a318-fe073bbab8d2" providerId="ADAL" clId="{A2E42E23-391C-45C1-9D34-7D9107E1661F}" dt="2024-02-15T08:33:45.710" v="246" actId="20577"/>
          <ac:spMkLst>
            <pc:docMk/>
            <pc:sldMk cId="1227478627" sldId="815"/>
            <ac:spMk id="2" creationId="{436E6AFD-3629-4A4A-922A-5A27B1C0A806}"/>
          </ac:spMkLst>
        </pc:spChg>
        <pc:picChg chg="mod">
          <ac:chgData name="Werncke Husslage" userId="2f27b749-ae63-4622-a318-fe073bbab8d2" providerId="ADAL" clId="{A2E42E23-391C-45C1-9D34-7D9107E1661F}" dt="2024-02-15T08:33:56.115" v="248" actId="1076"/>
          <ac:picMkLst>
            <pc:docMk/>
            <pc:sldMk cId="1227478627" sldId="815"/>
            <ac:picMk id="3" creationId="{8549AB32-44C7-5DD7-FFBC-9141FC1CF182}"/>
          </ac:picMkLst>
        </pc:picChg>
      </pc:sldChg>
      <pc:sldMasterChg chg="delSldLayout">
        <pc:chgData name="Werncke Husslage" userId="2f27b749-ae63-4622-a318-fe073bbab8d2" providerId="ADAL" clId="{A2E42E23-391C-45C1-9D34-7D9107E1661F}" dt="2024-02-15T08:28:31.761" v="194" actId="47"/>
        <pc:sldMasterMkLst>
          <pc:docMk/>
          <pc:sldMasterMk cId="1623425961" sldId="2147483740"/>
        </pc:sldMasterMkLst>
        <pc:sldLayoutChg chg="del">
          <pc:chgData name="Werncke Husslage" userId="2f27b749-ae63-4622-a318-fe073bbab8d2" providerId="ADAL" clId="{A2E42E23-391C-45C1-9D34-7D9107E1661F}" dt="2024-02-15T08:28:29.978" v="192" actId="47"/>
          <pc:sldLayoutMkLst>
            <pc:docMk/>
            <pc:sldMasterMk cId="1623425961" sldId="2147483740"/>
            <pc:sldLayoutMk cId="2268079187" sldId="2147483744"/>
          </pc:sldLayoutMkLst>
        </pc:sldLayoutChg>
        <pc:sldLayoutChg chg="del">
          <pc:chgData name="Werncke Husslage" userId="2f27b749-ae63-4622-a318-fe073bbab8d2" providerId="ADAL" clId="{A2E42E23-391C-45C1-9D34-7D9107E1661F}" dt="2024-02-15T08:28:31.761" v="194" actId="47"/>
          <pc:sldLayoutMkLst>
            <pc:docMk/>
            <pc:sldMasterMk cId="1623425961" sldId="2147483740"/>
            <pc:sldLayoutMk cId="3784836158" sldId="2147483832"/>
          </pc:sldLayoutMkLst>
        </pc:sldLayoutChg>
        <pc:sldLayoutChg chg="del">
          <pc:chgData name="Werncke Husslage" userId="2f27b749-ae63-4622-a318-fe073bbab8d2" providerId="ADAL" clId="{A2E42E23-391C-45C1-9D34-7D9107E1661F}" dt="2024-02-15T08:19:00.548" v="113" actId="47"/>
          <pc:sldLayoutMkLst>
            <pc:docMk/>
            <pc:sldMasterMk cId="1623425961" sldId="2147483740"/>
            <pc:sldLayoutMk cId="2884844178" sldId="2147483833"/>
          </pc:sldLayoutMkLst>
        </pc:sldLayoutChg>
      </pc:sldMasterChg>
      <pc:sldMasterChg chg="del delSldLayout">
        <pc:chgData name="Werncke Husslage" userId="2f27b749-ae63-4622-a318-fe073bbab8d2" providerId="ADAL" clId="{A2E42E23-391C-45C1-9D34-7D9107E1661F}" dt="2024-02-15T08:28:35.364" v="198" actId="47"/>
        <pc:sldMasterMkLst>
          <pc:docMk/>
          <pc:sldMasterMk cId="1685053645" sldId="2147483770"/>
        </pc:sldMasterMkLst>
        <pc:sldLayoutChg chg="del">
          <pc:chgData name="Werncke Husslage" userId="2f27b749-ae63-4622-a318-fe073bbab8d2" providerId="ADAL" clId="{A2E42E23-391C-45C1-9D34-7D9107E1661F}" dt="2024-02-15T08:28:35.364" v="198" actId="47"/>
          <pc:sldLayoutMkLst>
            <pc:docMk/>
            <pc:sldMasterMk cId="1685053645" sldId="2147483770"/>
            <pc:sldLayoutMk cId="316163323" sldId="2147483771"/>
          </pc:sldLayoutMkLst>
        </pc:sldLayoutChg>
        <pc:sldLayoutChg chg="del">
          <pc:chgData name="Werncke Husslage" userId="2f27b749-ae63-4622-a318-fe073bbab8d2" providerId="ADAL" clId="{A2E42E23-391C-45C1-9D34-7D9107E1661F}" dt="2024-02-15T08:28:35.364" v="198" actId="47"/>
          <pc:sldLayoutMkLst>
            <pc:docMk/>
            <pc:sldMasterMk cId="1685053645" sldId="2147483770"/>
            <pc:sldLayoutMk cId="593052751" sldId="2147483772"/>
          </pc:sldLayoutMkLst>
        </pc:sldLayoutChg>
        <pc:sldLayoutChg chg="del">
          <pc:chgData name="Werncke Husslage" userId="2f27b749-ae63-4622-a318-fe073bbab8d2" providerId="ADAL" clId="{A2E42E23-391C-45C1-9D34-7D9107E1661F}" dt="2024-02-15T08:28:35.364" v="198" actId="47"/>
          <pc:sldLayoutMkLst>
            <pc:docMk/>
            <pc:sldMasterMk cId="1685053645" sldId="2147483770"/>
            <pc:sldLayoutMk cId="2160115829" sldId="2147483773"/>
          </pc:sldLayoutMkLst>
        </pc:sldLayoutChg>
        <pc:sldLayoutChg chg="del">
          <pc:chgData name="Werncke Husslage" userId="2f27b749-ae63-4622-a318-fe073bbab8d2" providerId="ADAL" clId="{A2E42E23-391C-45C1-9D34-7D9107E1661F}" dt="2024-02-15T08:28:35.364" v="198" actId="47"/>
          <pc:sldLayoutMkLst>
            <pc:docMk/>
            <pc:sldMasterMk cId="1685053645" sldId="2147483770"/>
            <pc:sldLayoutMk cId="755296334" sldId="2147483774"/>
          </pc:sldLayoutMkLst>
        </pc:sldLayoutChg>
        <pc:sldLayoutChg chg="del">
          <pc:chgData name="Werncke Husslage" userId="2f27b749-ae63-4622-a318-fe073bbab8d2" providerId="ADAL" clId="{A2E42E23-391C-45C1-9D34-7D9107E1661F}" dt="2024-02-15T08:28:35.364" v="198" actId="47"/>
          <pc:sldLayoutMkLst>
            <pc:docMk/>
            <pc:sldMasterMk cId="1685053645" sldId="2147483770"/>
            <pc:sldLayoutMk cId="3316744422" sldId="2147483775"/>
          </pc:sldLayoutMkLst>
        </pc:sldLayoutChg>
        <pc:sldLayoutChg chg="del">
          <pc:chgData name="Werncke Husslage" userId="2f27b749-ae63-4622-a318-fe073bbab8d2" providerId="ADAL" clId="{A2E42E23-391C-45C1-9D34-7D9107E1661F}" dt="2024-02-15T08:28:35.364" v="198" actId="47"/>
          <pc:sldLayoutMkLst>
            <pc:docMk/>
            <pc:sldMasterMk cId="1685053645" sldId="2147483770"/>
            <pc:sldLayoutMk cId="1910421324" sldId="2147483776"/>
          </pc:sldLayoutMkLst>
        </pc:sldLayoutChg>
        <pc:sldLayoutChg chg="del">
          <pc:chgData name="Werncke Husslage" userId="2f27b749-ae63-4622-a318-fe073bbab8d2" providerId="ADAL" clId="{A2E42E23-391C-45C1-9D34-7D9107E1661F}" dt="2024-02-15T08:28:35.364" v="198" actId="47"/>
          <pc:sldLayoutMkLst>
            <pc:docMk/>
            <pc:sldMasterMk cId="1685053645" sldId="2147483770"/>
            <pc:sldLayoutMk cId="566980150" sldId="2147483777"/>
          </pc:sldLayoutMkLst>
        </pc:sldLayoutChg>
        <pc:sldLayoutChg chg="del">
          <pc:chgData name="Werncke Husslage" userId="2f27b749-ae63-4622-a318-fe073bbab8d2" providerId="ADAL" clId="{A2E42E23-391C-45C1-9D34-7D9107E1661F}" dt="2024-02-15T08:28:35.364" v="198" actId="47"/>
          <pc:sldLayoutMkLst>
            <pc:docMk/>
            <pc:sldMasterMk cId="1685053645" sldId="2147483770"/>
            <pc:sldLayoutMk cId="4066422596" sldId="2147483778"/>
          </pc:sldLayoutMkLst>
        </pc:sldLayoutChg>
        <pc:sldLayoutChg chg="del">
          <pc:chgData name="Werncke Husslage" userId="2f27b749-ae63-4622-a318-fe073bbab8d2" providerId="ADAL" clId="{A2E42E23-391C-45C1-9D34-7D9107E1661F}" dt="2024-02-15T08:28:35.364" v="198" actId="47"/>
          <pc:sldLayoutMkLst>
            <pc:docMk/>
            <pc:sldMasterMk cId="1685053645" sldId="2147483770"/>
            <pc:sldLayoutMk cId="3499986028" sldId="2147483779"/>
          </pc:sldLayoutMkLst>
        </pc:sldLayoutChg>
        <pc:sldLayoutChg chg="del">
          <pc:chgData name="Werncke Husslage" userId="2f27b749-ae63-4622-a318-fe073bbab8d2" providerId="ADAL" clId="{A2E42E23-391C-45C1-9D34-7D9107E1661F}" dt="2024-02-15T08:28:35.364" v="198" actId="47"/>
          <pc:sldLayoutMkLst>
            <pc:docMk/>
            <pc:sldMasterMk cId="1685053645" sldId="2147483770"/>
            <pc:sldLayoutMk cId="1834611825" sldId="2147483780"/>
          </pc:sldLayoutMkLst>
        </pc:sldLayoutChg>
        <pc:sldLayoutChg chg="del">
          <pc:chgData name="Werncke Husslage" userId="2f27b749-ae63-4622-a318-fe073bbab8d2" providerId="ADAL" clId="{A2E42E23-391C-45C1-9D34-7D9107E1661F}" dt="2024-02-15T08:28:35.364" v="198" actId="47"/>
          <pc:sldLayoutMkLst>
            <pc:docMk/>
            <pc:sldMasterMk cId="1685053645" sldId="2147483770"/>
            <pc:sldLayoutMk cId="3811398538" sldId="2147483781"/>
          </pc:sldLayoutMkLst>
        </pc:sldLayoutChg>
      </pc:sldMasterChg>
      <pc:sldMasterChg chg="del delSldLayout">
        <pc:chgData name="Werncke Husslage" userId="2f27b749-ae63-4622-a318-fe073bbab8d2" providerId="ADAL" clId="{A2E42E23-391C-45C1-9D34-7D9107E1661F}" dt="2024-02-15T08:19:04.481" v="116" actId="47"/>
        <pc:sldMasterMkLst>
          <pc:docMk/>
          <pc:sldMasterMk cId="3191995158" sldId="2147483845"/>
        </pc:sldMasterMkLst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4212802961" sldId="2147483846"/>
          </pc:sldLayoutMkLst>
        </pc:sldLayoutChg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1922196091" sldId="2147483847"/>
          </pc:sldLayoutMkLst>
        </pc:sldLayoutChg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3219214485" sldId="2147483848"/>
          </pc:sldLayoutMkLst>
        </pc:sldLayoutChg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2834750050" sldId="2147483849"/>
          </pc:sldLayoutMkLst>
        </pc:sldLayoutChg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4283517421" sldId="2147483850"/>
          </pc:sldLayoutMkLst>
        </pc:sldLayoutChg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2715721872" sldId="2147483851"/>
          </pc:sldLayoutMkLst>
        </pc:sldLayoutChg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1882935791" sldId="2147483852"/>
          </pc:sldLayoutMkLst>
        </pc:sldLayoutChg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2671318985" sldId="2147483853"/>
          </pc:sldLayoutMkLst>
        </pc:sldLayoutChg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1889300208" sldId="2147483854"/>
          </pc:sldLayoutMkLst>
        </pc:sldLayoutChg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2084155378" sldId="2147483855"/>
          </pc:sldLayoutMkLst>
        </pc:sldLayoutChg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1637361904" sldId="2147483856"/>
          </pc:sldLayoutMkLst>
        </pc:sldLayoutChg>
        <pc:sldLayoutChg chg="del">
          <pc:chgData name="Werncke Husslage" userId="2f27b749-ae63-4622-a318-fe073bbab8d2" providerId="ADAL" clId="{A2E42E23-391C-45C1-9D34-7D9107E1661F}" dt="2024-02-15T08:19:04.481" v="116" actId="47"/>
          <pc:sldLayoutMkLst>
            <pc:docMk/>
            <pc:sldMasterMk cId="3191995158" sldId="2147483845"/>
            <pc:sldLayoutMk cId="2590992191" sldId="2147483857"/>
          </pc:sldLayoutMkLst>
        </pc:sldLayoutChg>
      </pc:sldMasterChg>
      <pc:sldMasterChg chg="delSldLayout">
        <pc:chgData name="Werncke Husslage" userId="2f27b749-ae63-4622-a318-fe073bbab8d2" providerId="ADAL" clId="{A2E42E23-391C-45C1-9D34-7D9107E1661F}" dt="2024-02-15T08:28:33.429" v="196" actId="47"/>
        <pc:sldMasterMkLst>
          <pc:docMk/>
          <pc:sldMasterMk cId="443409746" sldId="2147483889"/>
        </pc:sldMasterMkLst>
        <pc:sldLayoutChg chg="del">
          <pc:chgData name="Werncke Husslage" userId="2f27b749-ae63-4622-a318-fe073bbab8d2" providerId="ADAL" clId="{A2E42E23-391C-45C1-9D34-7D9107E1661F}" dt="2024-02-15T08:28:33.429" v="196" actId="47"/>
          <pc:sldLayoutMkLst>
            <pc:docMk/>
            <pc:sldMasterMk cId="443409746" sldId="2147483889"/>
            <pc:sldLayoutMk cId="673487704" sldId="214748390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820BC5-5E13-4B4D-B470-6C30FEF1E27D}" type="datetimeFigureOut">
              <a:rPr lang="nl-NL" smtClean="0"/>
              <a:t>15-2-2024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47FDA-1A40-43B6-B35E-7A8122D332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518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7150" y="649288"/>
            <a:ext cx="6972300" cy="39227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7D123-C831-4A2D-920C-8F39C4D8C04B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407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752">
              <a:defRPr/>
            </a:pPr>
            <a:r>
              <a:rPr lang="nl-NL" dirty="0"/>
              <a:t>Ruimtelijke ordening ondergrond verplicht voor Rijk, provincie en gemeente. </a:t>
            </a:r>
          </a:p>
          <a:p>
            <a:endParaRPr lang="nl-NL" dirty="0"/>
          </a:p>
          <a:p>
            <a:r>
              <a:rPr lang="nl-NL" dirty="0"/>
              <a:t>Voor bevorderen regie in ondergrond ontwikkelen Rijk en gemeenten een instrument (bovenste 500 meter). Dieper 500 m: EZK, </a:t>
            </a:r>
            <a:r>
              <a:rPr lang="nl-NL" dirty="0" err="1"/>
              <a:t>IenW</a:t>
            </a:r>
            <a:r>
              <a:rPr lang="nl-NL" dirty="0"/>
              <a:t> en IPO brengen toekomstige ontwikkelingen in beeld </a:t>
            </a:r>
          </a:p>
          <a:p>
            <a:endParaRPr lang="nl-NL" dirty="0"/>
          </a:p>
          <a:p>
            <a:r>
              <a:rPr lang="nl-NL" dirty="0"/>
              <a:t>Bestuurlijke afspraken over paragraaf bodem en ondergrond in omgevingsvisies waarin toekomstige ontwikkelingen worden beschreven</a:t>
            </a:r>
          </a:p>
          <a:p>
            <a:endParaRPr lang="nl-NL" dirty="0"/>
          </a:p>
          <a:p>
            <a:r>
              <a:rPr lang="nl-NL" dirty="0"/>
              <a:t>Gemeenten en kennispartijen brengen ondergrond in kaart (voor 2030)</a:t>
            </a:r>
          </a:p>
          <a:p>
            <a:endParaRPr lang="nl-NL" dirty="0"/>
          </a:p>
          <a:p>
            <a:r>
              <a:rPr lang="nl-NL" dirty="0"/>
              <a:t>Er wordt gewerkt aan een volwaardige afweging van bodem en ondergrond in omgevingsplannen</a:t>
            </a:r>
          </a:p>
          <a:p>
            <a:endParaRPr lang="nl-NL" dirty="0"/>
          </a:p>
          <a:p>
            <a:r>
              <a:rPr lang="nl-NL" dirty="0"/>
              <a:t>Nationaal programma bodem en ondergrond + provincies, gemeenten en waterschappen vertalen dit in op stellen gezamenlijke gebiedsgerichte programma’s bodem en ondergrond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6B47CBCB-FFDD-4BFC-8994-827AB557ECC9}" type="slidenum">
              <a:rPr lang="nl-NL">
                <a:solidFill>
                  <a:prstClr val="black"/>
                </a:solidFill>
                <a:latin typeface="Calibri"/>
              </a:rPr>
              <a:pPr defTabSz="990752">
                <a:defRPr/>
              </a:pPr>
              <a:t>3</a:t>
            </a:fld>
            <a:endParaRPr lang="nl-NL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EE693FD-35D9-0BC2-BDCE-7EE1F9D8758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nl-NL"/>
              <a:t>Dinsdagmiddag 24-01-2023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FA856F0-93CF-2CBE-00CC-CA3297306E5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l-NL"/>
              <a:t>Netwerk 3D-Ordening &amp; Klimaatdaptatie           Zuid-Hollandse Omgevingsdiensten</a:t>
            </a:r>
          </a:p>
        </p:txBody>
      </p:sp>
      <p:sp>
        <p:nvSpPr>
          <p:cNvPr id="7" name="Tijdelijke aanduiding voor koptekst 6">
            <a:extLst>
              <a:ext uri="{FF2B5EF4-FFF2-40B4-BE49-F238E27FC236}">
                <a16:creationId xmlns:a16="http://schemas.microsoft.com/office/drawing/2014/main" id="{0D6C0FA9-4BB0-9185-339E-F2B49C10DAF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nl-NL"/>
              <a:t>Water en Bodem Sturend</a:t>
            </a:r>
          </a:p>
        </p:txBody>
      </p:sp>
    </p:spTree>
    <p:extLst>
      <p:ext uri="{BB962C8B-B14F-4D97-AF65-F5344CB8AC3E}">
        <p14:creationId xmlns:p14="http://schemas.microsoft.com/office/powerpoint/2010/main" val="580515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3.xml"/><Relationship Id="rId7" Type="http://schemas.openxmlformats.org/officeDocument/2006/relationships/image" Target="../media/image3.jp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10" Type="http://schemas.openxmlformats.org/officeDocument/2006/relationships/image" Target="../media/image5.emf"/><Relationship Id="rId4" Type="http://schemas.openxmlformats.org/officeDocument/2006/relationships/tags" Target="../tags/tag4.xml"/><Relationship Id="rId9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5.emf"/><Relationship Id="rId4" Type="http://schemas.openxmlformats.org/officeDocument/2006/relationships/image" Target="../media/image6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5.emf"/><Relationship Id="rId4" Type="http://schemas.openxmlformats.org/officeDocument/2006/relationships/image" Target="../media/image7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5.emf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5.emf"/><Relationship Id="rId4" Type="http://schemas.openxmlformats.org/officeDocument/2006/relationships/image" Target="../media/image9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5.emf"/><Relationship Id="rId4" Type="http://schemas.openxmlformats.org/officeDocument/2006/relationships/image" Target="../media/image10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5.emf"/><Relationship Id="rId4" Type="http://schemas.openxmlformats.org/officeDocument/2006/relationships/image" Target="../media/image11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20.xml"/><Relationship Id="rId7" Type="http://schemas.openxmlformats.org/officeDocument/2006/relationships/oleObject" Target="../embeddings/oleObject2.bin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2.jp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4.emf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4.jpeg"/><Relationship Id="rId4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4.emf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4.jpeg"/><Relationship Id="rId4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4.emf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6.jpeg"/><Relationship Id="rId4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4.emf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7.jpeg"/><Relationship Id="rId4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4.emf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8.jpeg"/><Relationship Id="rId4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image" Target="../media/image4.emf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9.jpeg"/><Relationship Id="rId4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4.em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0.jpeg"/><Relationship Id="rId4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4.emf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1.jpeg"/><Relationship Id="rId4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4.em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2.jpeg"/><Relationship Id="rId4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image" Target="../media/image4.emf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3.jpeg"/><Relationship Id="rId4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7" Type="http://schemas.openxmlformats.org/officeDocument/2006/relationships/image" Target="../media/image4.emf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5.jpeg"/><Relationship Id="rId4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57.xml"/><Relationship Id="rId7" Type="http://schemas.openxmlformats.org/officeDocument/2006/relationships/oleObject" Target="../embeddings/oleObject14.bin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23.jpeg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58.xml"/><Relationship Id="rId9" Type="http://schemas.openxmlformats.org/officeDocument/2006/relationships/image" Target="../media/image25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image" Target="../media/image4.emf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6.jpg"/><Relationship Id="rId4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7" Type="http://schemas.openxmlformats.org/officeDocument/2006/relationships/image" Target="../media/image4.emf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7.jpg"/><Relationship Id="rId4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7" Type="http://schemas.openxmlformats.org/officeDocument/2006/relationships/image" Target="../media/image4.emf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8.jpg"/><Relationship Id="rId4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7" Type="http://schemas.openxmlformats.org/officeDocument/2006/relationships/image" Target="../media/image4.emf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9.jpg"/><Relationship Id="rId4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7" Type="http://schemas.openxmlformats.org/officeDocument/2006/relationships/image" Target="../media/image4.emf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0.jpg"/><Relationship Id="rId4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image" Target="../media/image4.emf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1.jpg"/><Relationship Id="rId4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4.emf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2.jpg"/><Relationship Id="rId4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7" Type="http://schemas.openxmlformats.org/officeDocument/2006/relationships/image" Target="../media/image4.emf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33.jpg"/><Relationship Id="rId4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4.emf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34.jpeg"/><Relationship Id="rId4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7" Type="http://schemas.openxmlformats.org/officeDocument/2006/relationships/image" Target="../media/image4.emf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35.jpg"/><Relationship Id="rId4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image" Target="../media/image4.emf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6.jpg"/><Relationship Id="rId4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94.xml"/><Relationship Id="rId7" Type="http://schemas.openxmlformats.org/officeDocument/2006/relationships/oleObject" Target="../embeddings/oleObject26.bin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image" Target="../media/image35.jpg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95.xml"/><Relationship Id="rId9" Type="http://schemas.openxmlformats.org/officeDocument/2006/relationships/image" Target="../media/image37.ti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0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0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0.sv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52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1.png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40.sv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Provinciehuis">
    <p:bg>
      <p:bgPr>
        <a:blipFill dpi="0" rotWithShape="1">
          <a:blip r:embed="rId7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12541779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3543301" y="692150"/>
            <a:ext cx="8075084" cy="492443"/>
          </a:xfrm>
        </p:spPr>
        <p:txBody>
          <a:bodyPr wrap="square">
            <a:spAutoFit/>
          </a:bodyPr>
          <a:lstStyle>
            <a:lvl1pPr algn="l"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3543301" y="2116455"/>
            <a:ext cx="8075084" cy="360868"/>
          </a:xfrm>
        </p:spPr>
        <p:txBody>
          <a:bodyPr wrap="square">
            <a:sp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8" name="Rectangle 7"/>
          <p:cNvSpPr/>
          <p:nvPr userDrawn="1">
            <p:custDataLst>
              <p:tags r:id="rId4"/>
            </p:custDataLst>
          </p:nvPr>
        </p:nvSpPr>
        <p:spPr>
          <a:xfrm>
            <a:off x="0" y="3433482"/>
            <a:ext cx="3041651" cy="342451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pic>
        <p:nvPicPr>
          <p:cNvPr id="10" name="Picture 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980" y="4667252"/>
            <a:ext cx="1766099" cy="1351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4722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tatenvergadering"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43301" y="692150"/>
            <a:ext cx="8075084" cy="492443"/>
          </a:xfrm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43301" y="2116457"/>
            <a:ext cx="8075084" cy="360868"/>
          </a:xfrm>
        </p:spPr>
        <p:txBody>
          <a:bodyPr wrap="square">
            <a:sp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Rectangle 5"/>
          <p:cNvSpPr/>
          <p:nvPr userDrawn="1">
            <p:custDataLst>
              <p:tags r:id="rId1"/>
            </p:custDataLst>
          </p:nvPr>
        </p:nvSpPr>
        <p:spPr>
          <a:xfrm>
            <a:off x="0" y="3433482"/>
            <a:ext cx="3041651" cy="342451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pic>
        <p:nvPicPr>
          <p:cNvPr id="7" name="Picture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980" y="4667252"/>
            <a:ext cx="1766099" cy="1351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7642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Mensen op straat"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43301" y="692150"/>
            <a:ext cx="8075084" cy="492443"/>
          </a:xfrm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43301" y="2116457"/>
            <a:ext cx="8075084" cy="360868"/>
          </a:xfrm>
        </p:spPr>
        <p:txBody>
          <a:bodyPr wrap="square">
            <a:sp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Rectangle 5"/>
          <p:cNvSpPr/>
          <p:nvPr userDrawn="1">
            <p:custDataLst>
              <p:tags r:id="rId1"/>
            </p:custDataLst>
          </p:nvPr>
        </p:nvSpPr>
        <p:spPr>
          <a:xfrm>
            <a:off x="0" y="3433482"/>
            <a:ext cx="3041651" cy="342451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pic>
        <p:nvPicPr>
          <p:cNvPr id="7" name="Picture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980" y="4667252"/>
            <a:ext cx="1766099" cy="1351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3293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Polderlandschap"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43301" y="692150"/>
            <a:ext cx="8075084" cy="492443"/>
          </a:xfrm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43301" y="2116457"/>
            <a:ext cx="8075084" cy="360868"/>
          </a:xfrm>
        </p:spPr>
        <p:txBody>
          <a:bodyPr wrap="square">
            <a:sp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Rectangle 5"/>
          <p:cNvSpPr/>
          <p:nvPr userDrawn="1">
            <p:custDataLst>
              <p:tags r:id="rId1"/>
            </p:custDataLst>
          </p:nvPr>
        </p:nvSpPr>
        <p:spPr>
          <a:xfrm>
            <a:off x="0" y="3433482"/>
            <a:ext cx="3041651" cy="342451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pic>
        <p:nvPicPr>
          <p:cNvPr id="7" name="Picture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980" y="4667252"/>
            <a:ext cx="1766099" cy="1351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92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tedelijk landschap"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43301" y="692150"/>
            <a:ext cx="8075084" cy="492443"/>
          </a:xfrm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43301" y="2116457"/>
            <a:ext cx="8075084" cy="360868"/>
          </a:xfrm>
        </p:spPr>
        <p:txBody>
          <a:bodyPr wrap="square">
            <a:sp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Rectangle 5"/>
          <p:cNvSpPr/>
          <p:nvPr userDrawn="1">
            <p:custDataLst>
              <p:tags r:id="rId1"/>
            </p:custDataLst>
          </p:nvPr>
        </p:nvSpPr>
        <p:spPr>
          <a:xfrm>
            <a:off x="0" y="3433482"/>
            <a:ext cx="3041651" cy="342451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pic>
        <p:nvPicPr>
          <p:cNvPr id="7" name="Picture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980" y="4667252"/>
            <a:ext cx="1766099" cy="1351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5532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Industrie"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43301" y="692150"/>
            <a:ext cx="8075084" cy="492443"/>
          </a:xfrm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43301" y="2116457"/>
            <a:ext cx="8075084" cy="360868"/>
          </a:xfrm>
        </p:spPr>
        <p:txBody>
          <a:bodyPr wrap="square">
            <a:sp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Rectangle 5"/>
          <p:cNvSpPr/>
          <p:nvPr userDrawn="1">
            <p:custDataLst>
              <p:tags r:id="rId1"/>
            </p:custDataLst>
          </p:nvPr>
        </p:nvSpPr>
        <p:spPr>
          <a:xfrm>
            <a:off x="0" y="3433482"/>
            <a:ext cx="3041651" cy="342451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pic>
        <p:nvPicPr>
          <p:cNvPr id="7" name="Picture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980" y="4667252"/>
            <a:ext cx="1766099" cy="1351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2335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Verkeer"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43301" y="692150"/>
            <a:ext cx="8075084" cy="492443"/>
          </a:xfrm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43301" y="2116457"/>
            <a:ext cx="8075084" cy="360868"/>
          </a:xfrm>
        </p:spPr>
        <p:txBody>
          <a:bodyPr wrap="square">
            <a:sp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Rectangle 5"/>
          <p:cNvSpPr/>
          <p:nvPr userDrawn="1">
            <p:custDataLst>
              <p:tags r:id="rId1"/>
            </p:custDataLst>
          </p:nvPr>
        </p:nvSpPr>
        <p:spPr>
          <a:xfrm>
            <a:off x="0" y="3433482"/>
            <a:ext cx="3041651" cy="342451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pic>
        <p:nvPicPr>
          <p:cNvPr id="7" name="Picture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980" y="4667252"/>
            <a:ext cx="1766099" cy="1351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4658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3619" y="274639"/>
            <a:ext cx="11044767" cy="492443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2700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3618" y="3098588"/>
            <a:ext cx="11044767" cy="492443"/>
          </a:xfrm>
        </p:spPr>
        <p:txBody>
          <a:bodyPr anchor="t"/>
          <a:lstStyle>
            <a:lvl1pPr algn="l">
              <a:defRPr sz="3200" b="1" cap="none" baseline="0"/>
            </a:lvl1pPr>
          </a:lstStyle>
          <a:p>
            <a:r>
              <a:rPr lang="nl-NL" dirty="0"/>
              <a:t>Klik om een sectiekop te maken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3618" y="2544712"/>
            <a:ext cx="11044767" cy="320793"/>
          </a:xfrm>
        </p:spPr>
        <p:txBody>
          <a:bodyPr wrap="square" anchor="b">
            <a:spAutoFit/>
          </a:bodyPr>
          <a:lstStyle>
            <a:lvl1pPr marL="0" indent="0">
              <a:buNone/>
              <a:defRPr sz="2133">
                <a:solidFill>
                  <a:schemeClr val="accent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tekst toe te voegen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3085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3619" y="274639"/>
            <a:ext cx="11044767" cy="492443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73617" y="1574800"/>
            <a:ext cx="5223559" cy="4516439"/>
          </a:xfrm>
        </p:spPr>
        <p:txBody>
          <a:bodyPr>
            <a:normAutofit/>
          </a:bodyPr>
          <a:lstStyle>
            <a:lvl1pPr marL="357708" indent="-357708">
              <a:defRPr lang="nl-NL" sz="2000" dirty="0" smtClean="0"/>
            </a:lvl1pPr>
            <a:lvl2pPr marL="717533" indent="-359824">
              <a:defRPr lang="nl-NL" sz="2000" dirty="0" smtClean="0"/>
            </a:lvl2pPr>
            <a:lvl3pPr marL="1079473" indent="-355591">
              <a:defRPr lang="nl-NL" sz="2000" dirty="0" smtClean="0"/>
            </a:lvl3pPr>
            <a:lvl4pPr marL="1435064" indent="-355591">
              <a:defRPr lang="nl-NL" sz="2000" dirty="0" smtClean="0"/>
            </a:lvl4pPr>
            <a:lvl5pPr marL="1790655" indent="-355591">
              <a:defRPr lang="nl-NL" sz="2000" dirty="0"/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394827" y="1574800"/>
            <a:ext cx="5223559" cy="4516439"/>
          </a:xfrm>
        </p:spPr>
        <p:txBody>
          <a:bodyPr>
            <a:normAutofit/>
          </a:bodyPr>
          <a:lstStyle>
            <a:lvl1pPr marL="357708" indent="-357708">
              <a:defRPr lang="nl-NL" sz="2000" dirty="0" smtClean="0"/>
            </a:lvl1pPr>
            <a:lvl2pPr marL="717533" indent="-359824">
              <a:defRPr lang="nl-NL" sz="2000" dirty="0" smtClean="0"/>
            </a:lvl2pPr>
            <a:lvl3pPr marL="1079473" indent="-355591">
              <a:defRPr lang="nl-NL" sz="2000" dirty="0" smtClean="0"/>
            </a:lvl3pPr>
            <a:lvl4pPr marL="1435064" indent="-355591">
              <a:defRPr lang="nl-NL" sz="2000" dirty="0" smtClean="0"/>
            </a:lvl4pPr>
            <a:lvl5pPr marL="1790655" indent="-355591">
              <a:defRPr lang="nl-NL" sz="2000" dirty="0"/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527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3619" y="274639"/>
            <a:ext cx="11044767" cy="492443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3617" y="1574801"/>
            <a:ext cx="5222400" cy="615553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 dirty="0"/>
              <a:t>Klik om een tekst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5984" y="1574801"/>
            <a:ext cx="5222400" cy="615553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 dirty="0"/>
              <a:t>Klik om een tekst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73617" y="2353993"/>
            <a:ext cx="5223559" cy="3737775"/>
          </a:xfrm>
        </p:spPr>
        <p:txBody>
          <a:bodyPr>
            <a:normAutofit/>
          </a:bodyPr>
          <a:lstStyle>
            <a:lvl1pPr marL="357708" indent="-357708">
              <a:defRPr sz="2000"/>
            </a:lvl1pPr>
            <a:lvl2pPr marL="717533" indent="-359824">
              <a:defRPr sz="2000"/>
            </a:lvl2pPr>
            <a:lvl3pPr marL="1079473" indent="-355591">
              <a:defRPr sz="2000"/>
            </a:lvl3pPr>
            <a:lvl4pPr marL="1435064" indent="-355591">
              <a:defRPr sz="2000"/>
            </a:lvl4pPr>
            <a:lvl5pPr marL="1790655" indent="-355591">
              <a:defRPr sz="2000"/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394827" y="2353993"/>
            <a:ext cx="5223559" cy="3737775"/>
          </a:xfrm>
        </p:spPr>
        <p:txBody>
          <a:bodyPr>
            <a:normAutofit/>
          </a:bodyPr>
          <a:lstStyle>
            <a:lvl1pPr marL="357708" indent="-357708">
              <a:defRPr sz="2000"/>
            </a:lvl1pPr>
            <a:lvl2pPr marL="717533" indent="-359824">
              <a:defRPr sz="2000"/>
            </a:lvl2pPr>
            <a:lvl3pPr marL="1079473" indent="-355591">
              <a:defRPr sz="2000"/>
            </a:lvl3pPr>
            <a:lvl4pPr marL="1435064" indent="-355591">
              <a:defRPr sz="2000"/>
            </a:lvl4pPr>
            <a:lvl5pPr marL="1790655" indent="-355591">
              <a:defRPr sz="2000"/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3686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3619" y="274639"/>
            <a:ext cx="11044767" cy="492443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0353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5542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iet invoegen (systeemdia)">
    <p:bg>
      <p:bgPr>
        <a:blipFill dpi="0" rotWithShape="1">
          <a:blip r:embed="rId6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36692362"/>
              </p:ext>
            </p:ext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icture Placeholder 4"/>
          <p:cNvSpPr>
            <a:spLocks noGrp="1"/>
          </p:cNvSpPr>
          <p:nvPr>
            <p:ph type="pic" sz="quarter" idx="10" hasCustomPrompt="1"/>
            <p:custDataLst>
              <p:tags r:id="rId2"/>
            </p:custDataLst>
          </p:nvPr>
        </p:nvSpPr>
        <p:spPr>
          <a:xfrm>
            <a:off x="0" y="3433482"/>
            <a:ext cx="12192000" cy="342451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400" baseline="0"/>
            </a:lvl1pPr>
          </a:lstStyle>
          <a:p>
            <a:r>
              <a:rPr lang="nl-NL" dirty="0"/>
              <a:t>Klik op het pictogram om </a:t>
            </a:r>
            <a:br>
              <a:rPr lang="nl-NL" dirty="0"/>
            </a:br>
            <a:r>
              <a:rPr lang="nl-NL" dirty="0"/>
              <a:t>een afbeelding in te voegen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3543301" y="692150"/>
            <a:ext cx="8075084" cy="492443"/>
          </a:xfrm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3543301" y="2116457"/>
            <a:ext cx="8075084" cy="360868"/>
          </a:xfrm>
        </p:spPr>
        <p:txBody>
          <a:bodyPr wrap="square">
            <a:sp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</p:spTree>
    <p:extLst>
      <p:ext uri="{BB962C8B-B14F-4D97-AF65-F5344CB8AC3E}">
        <p14:creationId xmlns:p14="http://schemas.microsoft.com/office/powerpoint/2010/main" val="3878260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Cover Provinciehuis"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2219196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76615" y="2599806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76617" y="3619201"/>
            <a:ext cx="4728884" cy="42056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</p:spTree>
    <p:extLst>
      <p:ext uri="{BB962C8B-B14F-4D97-AF65-F5344CB8AC3E}">
        <p14:creationId xmlns:p14="http://schemas.microsoft.com/office/powerpoint/2010/main" val="4249180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Provinciehuis"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43447518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76617" y="3619201"/>
            <a:ext cx="47288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</p:spTree>
    <p:extLst>
      <p:ext uri="{BB962C8B-B14F-4D97-AF65-F5344CB8AC3E}">
        <p14:creationId xmlns:p14="http://schemas.microsoft.com/office/powerpoint/2010/main" val="3973501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ereikbaar ZH"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1654835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BCE4183-3CC1-4278-A7B6-861E50254297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9902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Concurrerend ZH"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6980352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62F47E-F438-4019-B1F1-6D0737D9B6A6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62710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ezond en Veilig"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83072232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3ECE84D-3D96-469C-AB47-0EC9729405FC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1647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amenwerken"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0906033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D617417-A6C0-4BE7-975C-595A3277DC7A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58115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chone Energie"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827047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5F2F36-69B0-4EF4-ACA4-5167DDA640CE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8057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terke Steden en Dorpen"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3141467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E8E29C-CDBC-4BA0-A00E-65C8FC548138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534042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Versterken Natuur"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29138316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88D1807-ED12-4152-BA69-3891B0FF0C61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81742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en Cover"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FA74722-67C2-4EA2-A61E-A56A2B2789D6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7636799" y="-1"/>
            <a:ext cx="4555200" cy="68592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400" baseline="0"/>
            </a:lvl1pPr>
          </a:lstStyle>
          <a:p>
            <a:r>
              <a:rPr lang="nl-NL" dirty="0"/>
              <a:t>Klik op het pictogram om </a:t>
            </a:r>
            <a:br>
              <a:rPr lang="nl-NL" dirty="0"/>
            </a:br>
            <a:r>
              <a:rPr lang="nl-NL" dirty="0"/>
              <a:t>een afbeelding in te voegen</a:t>
            </a:r>
          </a:p>
        </p:txBody>
      </p:sp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45265616"/>
              </p:ext>
            </p:ext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ubtitle 2">
            <a:extLst>
              <a:ext uri="{FF2B5EF4-FFF2-40B4-BE49-F238E27FC236}">
                <a16:creationId xmlns:a16="http://schemas.microsoft.com/office/drawing/2014/main" id="{E8DCF166-39A4-4A13-85DF-E6F8B3C14FFC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159650-3484-4E65-A421-ACC3EE448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6616" y="2582400"/>
            <a:ext cx="6212475" cy="777600"/>
          </a:xfrm>
          <a:prstGeom prst="rect">
            <a:avLst/>
          </a:prstGeom>
        </p:spPr>
        <p:txBody>
          <a:bodyPr/>
          <a:lstStyle>
            <a:lvl1pPr>
              <a:defRPr sz="4267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4522721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947537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2000" y="1905001"/>
            <a:ext cx="10449984" cy="4186239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73804" y="6392113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67184" y="6392112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982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en foto"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7382830"/>
              </p:ext>
            </p:ext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ubtitle 2">
            <a:extLst>
              <a:ext uri="{FF2B5EF4-FFF2-40B4-BE49-F238E27FC236}">
                <a16:creationId xmlns:a16="http://schemas.microsoft.com/office/drawing/2014/main" id="{3072B6A5-EC29-4FA0-8BED-DEBB437A8FAE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762001" y="1744254"/>
            <a:ext cx="4728884" cy="53386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</a:t>
            </a:r>
            <a:r>
              <a:rPr lang="nl-NL"/>
              <a:t>om tekst toe te voegen</a:t>
            </a:r>
            <a:endParaRPr lang="nl-NL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FA74722-67C2-4EA2-A61E-A56A2B2789D6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3"/>
            </p:custDataLst>
          </p:nvPr>
        </p:nvSpPr>
        <p:spPr>
          <a:xfrm>
            <a:off x="7636799" y="-1"/>
            <a:ext cx="4555200" cy="68592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400" baseline="0"/>
            </a:lvl1pPr>
          </a:lstStyle>
          <a:p>
            <a:r>
              <a:rPr lang="nl-NL" dirty="0"/>
              <a:t>Klik op het pictogram om </a:t>
            </a:r>
            <a:br>
              <a:rPr lang="nl-NL" dirty="0"/>
            </a:br>
            <a:r>
              <a:rPr lang="nl-NL" dirty="0"/>
              <a:t>een afbeelding in te voegen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4D379FD-8BD4-4811-9807-915B475696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6553200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24259431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72476" y="6410016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31325" y="6410017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9CA5524-084C-47F7-AA3A-A8A468C721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57010" y="2579636"/>
            <a:ext cx="5522381" cy="655629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3733" i="1">
                <a:solidFill>
                  <a:srgbClr val="281F6B"/>
                </a:solidFill>
                <a:latin typeface="Georgia" panose="02040502050405020303" pitchFamily="18" charset="0"/>
                <a:cs typeface="Calibri" panose="020F050202020403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“Provinciale uitspraken”</a:t>
            </a:r>
            <a:endParaRPr lang="nl-NL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559AA1B-0F4A-4100-A194-0177CDBD449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888944" y="3533600"/>
            <a:ext cx="3388781" cy="423065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 ─ Dhr. V. van Achternaam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86926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object met balk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73804" y="6392113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67184" y="6392112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8737B4-2FD5-4A45-987F-9128F9ACD9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2000" y="1905001"/>
            <a:ext cx="10449984" cy="4186239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1FE92D4-CAAE-4DC0-B3B6-4690BA86B0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23650843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teks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BB238C0-88EA-4AB1-A12F-847285A48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7184" y="6392112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2C17670-B6DA-429C-B383-715F8716A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3804" y="6392113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455126-5ADC-47ED-94E6-E82C3650B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3834515-0CD3-4AEE-AE16-BB1AA37485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71652"/>
            <a:ext cx="10449984" cy="522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82588" indent="0">
              <a:buNone/>
              <a:defRPr/>
            </a:lvl2pPr>
            <a:lvl3pPr marL="952476" indent="0">
              <a:buNone/>
              <a:defRPr/>
            </a:lvl3pPr>
            <a:lvl4pPr marL="1435064" indent="0">
              <a:buNone/>
              <a:defRPr/>
            </a:lvl4pPr>
            <a:lvl5pPr marL="1917652" indent="0">
              <a:buNone/>
              <a:defRPr/>
            </a:lvl5pPr>
          </a:lstStyle>
          <a:p>
            <a:pPr lvl="0"/>
            <a:r>
              <a:rPr lang="nl-NL"/>
              <a:t>Klik om tekst in te voegen</a:t>
            </a:r>
          </a:p>
        </p:txBody>
      </p:sp>
    </p:spTree>
    <p:extLst>
      <p:ext uri="{BB962C8B-B14F-4D97-AF65-F5344CB8AC3E}">
        <p14:creationId xmlns:p14="http://schemas.microsoft.com/office/powerpoint/2010/main" val="3181914767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ee objecte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3569" y="6410017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>
          <a:xfrm>
            <a:off x="8355232" y="6410017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640AC4C-61E9-4721-9F78-2FF00A5011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1999" y="1905000"/>
            <a:ext cx="5222400" cy="3739200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AFF2CA-27E5-45B9-B869-BFA0ED7CEB3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12895" y="1905000"/>
            <a:ext cx="5222400" cy="3739200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5E1462B-417B-43F8-8006-2E8D236C3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2695379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gelijking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3569" y="6410017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>
          <a:xfrm>
            <a:off x="8355232" y="6410017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640AC4C-61E9-4721-9F78-2FF00A5011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1999" y="2580443"/>
            <a:ext cx="5222400" cy="3063757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AFF2CA-27E5-45B9-B869-BFA0ED7CEB3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12895" y="2580442"/>
            <a:ext cx="5222400" cy="3063757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5900265-61E5-48CF-A03D-0321B8BD481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61999" y="1722295"/>
            <a:ext cx="5222400" cy="707886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 dirty="0"/>
              <a:t>Klik om een tekst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BED6F69-8339-4760-9BE7-47E46CBE035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12895" y="1722295"/>
            <a:ext cx="5222400" cy="707886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 dirty="0"/>
              <a:t>Klik om een tekst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B97601A-A2C5-4823-81F0-9E9AC15A1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37232027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leen tite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73804" y="6392113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38901" y="6392112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93F1C08-4B53-4E38-9535-D52BB86266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42718003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iet invoegen (systeemdia)">
    <p:bg>
      <p:bgPr>
        <a:blipFill dpi="0" rotWithShape="1">
          <a:blip r:embed="rId6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52546039"/>
              </p:ext>
            </p:ext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ubtitle 2">
            <a:extLst>
              <a:ext uri="{FF2B5EF4-FFF2-40B4-BE49-F238E27FC236}">
                <a16:creationId xmlns:a16="http://schemas.microsoft.com/office/drawing/2014/main" id="{3072B6A5-EC29-4FA0-8BED-DEBB437A8FAE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8400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FA74722-67C2-4EA2-A61E-A56A2B2789D6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3"/>
            </p:custDataLst>
          </p:nvPr>
        </p:nvSpPr>
        <p:spPr>
          <a:xfrm>
            <a:off x="7636799" y="-1"/>
            <a:ext cx="4555200" cy="68592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400" baseline="0"/>
            </a:lvl1pPr>
          </a:lstStyle>
          <a:p>
            <a:r>
              <a:rPr lang="nl-NL" dirty="0"/>
              <a:t>Klik op het pictogram om </a:t>
            </a:r>
            <a:br>
              <a:rPr lang="nl-NL" dirty="0"/>
            </a:br>
            <a:r>
              <a:rPr lang="nl-NL" dirty="0"/>
              <a:t>een afbeelding in te voegen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8770D6-BA0A-4BC7-98BB-F39F27455F1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1176615" y="2584450"/>
            <a:ext cx="6360259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AAB070F-B317-4B96-B2B5-CE6D2A7BCA3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8399" y="2336400"/>
            <a:ext cx="753600" cy="45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177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kst en foto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29416985"/>
              </p:ext>
            </p:ext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ubtitle 2">
            <a:extLst>
              <a:ext uri="{FF2B5EF4-FFF2-40B4-BE49-F238E27FC236}">
                <a16:creationId xmlns:a16="http://schemas.microsoft.com/office/drawing/2014/main" id="{3072B6A5-EC29-4FA0-8BED-DEBB437A8FAE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762001" y="1744254"/>
            <a:ext cx="4728884" cy="53386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</a:t>
            </a:r>
            <a:r>
              <a:rPr lang="nl-NL"/>
              <a:t>om tekst toe te voegen</a:t>
            </a:r>
            <a:endParaRPr lang="nl-NL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FA74722-67C2-4EA2-A61E-A56A2B2789D6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3"/>
            </p:custDataLst>
          </p:nvPr>
        </p:nvSpPr>
        <p:spPr>
          <a:xfrm>
            <a:off x="7636799" y="-1"/>
            <a:ext cx="4555200" cy="68592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400" baseline="0"/>
            </a:lvl1pPr>
          </a:lstStyle>
          <a:p>
            <a:r>
              <a:rPr lang="nl-NL" dirty="0"/>
              <a:t>Klik op het pictogram om </a:t>
            </a:r>
            <a:br>
              <a:rPr lang="nl-NL" dirty="0"/>
            </a:br>
            <a:r>
              <a:rPr lang="nl-NL" dirty="0"/>
              <a:t>een afbeelding in te voegen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4D379FD-8BD4-4811-9807-915B475696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6553200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27398593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21E006-3C9D-46CD-A6C1-6BDD47C080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73C87B8-9ACE-40A2-94F5-749E67275DA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016FE5-46C8-42FA-9AE0-679D71C8179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54313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701CC57-A18E-407A-948A-C7E25CE4C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E7707C0-D882-4463-9BC2-139F35E301A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3CADB2-4C90-4A96-8814-E33C32BDB5A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669562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39C3E7-A843-4BDC-ADF8-B6A2CE10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0F420C-9784-4C57-969C-400E5A36A9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F5F5CF5-89B0-4E61-8425-DB320CA091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72E33F3-CB5E-4592-9788-DF76E2EB0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519E9D-ABFD-47CD-8BB7-21B8B83965CC}" type="datetimeFigureOut">
              <a:rPr kumimoji="0" 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27186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15-2-2024</a:t>
            </a:fld>
            <a:endParaRPr kumimoji="0" lang="nl-NL" sz="1400" b="0" i="0" u="none" strike="noStrike" kern="1200" cap="none" spc="0" normalizeH="0" baseline="0" noProof="0">
              <a:ln>
                <a:noFill/>
              </a:ln>
              <a:solidFill>
                <a:srgbClr val="27186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F6BDEC5-0E3F-474C-A18F-296EDFD9D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1D489C5-8D4A-49A2-B694-F40215550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5598A-2468-4E83-AC20-2608A0365B4B}" type="slidenum">
              <a:rPr kumimoji="0" 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27186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400" b="0" i="0" u="none" strike="noStrike" kern="1200" cap="none" spc="0" normalizeH="0" baseline="0" noProof="0">
              <a:ln>
                <a:noFill/>
              </a:ln>
              <a:solidFill>
                <a:srgbClr val="27186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855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inhoud 8"/>
          <p:cNvSpPr>
            <a:spLocks noGrp="1"/>
          </p:cNvSpPr>
          <p:nvPr>
            <p:ph sz="quarter" idx="13" hasCustomPrompt="1"/>
          </p:nvPr>
        </p:nvSpPr>
        <p:spPr>
          <a:xfrm>
            <a:off x="607517" y="1215737"/>
            <a:ext cx="11195364" cy="4872548"/>
          </a:xfrm>
          <a:prstGeom prst="rect">
            <a:avLst/>
          </a:prstGeom>
        </p:spPr>
        <p:txBody>
          <a:bodyPr/>
          <a:lstStyle>
            <a:lvl1pPr marL="270556" indent="-270556">
              <a:buFont typeface="Lucida Grande"/>
              <a:buChar char="›"/>
              <a:defRPr sz="1579">
                <a:latin typeface="+mn-lt"/>
              </a:defRPr>
            </a:lvl1pPr>
            <a:lvl2pPr marL="586205" indent="-225463">
              <a:buFont typeface="Arial"/>
              <a:buChar char="­"/>
              <a:defRPr sz="1420">
                <a:latin typeface="+mn-lt"/>
              </a:defRPr>
            </a:lvl2pPr>
            <a:lvl3pPr>
              <a:defRPr sz="1262">
                <a:latin typeface="+mn-lt"/>
              </a:defRPr>
            </a:lvl3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607517" y="538968"/>
            <a:ext cx="11195364" cy="58657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525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l-NL"/>
              <a:t>Klik om stijl te bewerken</a:t>
            </a:r>
          </a:p>
        </p:txBody>
      </p:sp>
      <p:cxnSp>
        <p:nvCxnSpPr>
          <p:cNvPr id="9" name="Rechte verbindingslijn 8"/>
          <p:cNvCxnSpPr/>
          <p:nvPr/>
        </p:nvCxnSpPr>
        <p:spPr>
          <a:xfrm>
            <a:off x="708785" y="548806"/>
            <a:ext cx="299520" cy="0"/>
          </a:xfrm>
          <a:prstGeom prst="line">
            <a:avLst/>
          </a:prstGeom>
          <a:ln w="38100" cap="rnd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0910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Provinciehuis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43447518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76617" y="3619201"/>
            <a:ext cx="47288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</p:spTree>
    <p:extLst>
      <p:ext uri="{BB962C8B-B14F-4D97-AF65-F5344CB8AC3E}">
        <p14:creationId xmlns:p14="http://schemas.microsoft.com/office/powerpoint/2010/main" val="37290949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ereikbaar ZH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1654835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BCE4183-3CC1-4278-A7B6-861E50254297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17604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Concurrerend ZH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6980352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62F47E-F438-4019-B1F1-6D0737D9B6A6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409367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ezond en Veilig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83072232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3ECE84D-3D96-469C-AB47-0EC9729405FC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66355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amenwerken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0906033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D617417-A6C0-4BE7-975C-595A3277DC7A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21844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chone Energie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827047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5F2F36-69B0-4EF4-ACA4-5167DDA640CE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293894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terke Steden en Dorpen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3141467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E8E29C-CDBC-4BA0-A00E-65C8FC548138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54660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Versterken Natuur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29138316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88D1807-ED12-4152-BA69-3891B0FF0C61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76615" y="2584450"/>
            <a:ext cx="6163215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33120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en Cover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FA74722-67C2-4EA2-A61E-A56A2B2789D6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7636799" y="-1"/>
            <a:ext cx="4555200" cy="68592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400" baseline="0"/>
            </a:lvl1pPr>
          </a:lstStyle>
          <a:p>
            <a:r>
              <a:rPr lang="nl-NL" dirty="0"/>
              <a:t>Klik op het pictogram om </a:t>
            </a:r>
            <a:br>
              <a:rPr lang="nl-NL" dirty="0"/>
            </a:br>
            <a:r>
              <a:rPr lang="nl-NL" dirty="0"/>
              <a:t>een afbeelding in te voegen</a:t>
            </a:r>
          </a:p>
        </p:txBody>
      </p:sp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45265616"/>
              </p:ext>
            </p:ext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ubtitle 2">
            <a:extLst>
              <a:ext uri="{FF2B5EF4-FFF2-40B4-BE49-F238E27FC236}">
                <a16:creationId xmlns:a16="http://schemas.microsoft.com/office/drawing/2014/main" id="{E8DCF166-39A4-4A13-85DF-E6F8B3C14FFC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76616" y="3619201"/>
            <a:ext cx="4716184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159650-3484-4E65-A421-ACC3EE448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6616" y="2582400"/>
            <a:ext cx="6212475" cy="777600"/>
          </a:xfrm>
          <a:prstGeom prst="rect">
            <a:avLst/>
          </a:prstGeom>
        </p:spPr>
        <p:txBody>
          <a:bodyPr/>
          <a:lstStyle>
            <a:lvl1pPr>
              <a:defRPr sz="4267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26893935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947537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2000" y="1905001"/>
            <a:ext cx="10449984" cy="4186239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73804" y="6392113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67184" y="6392112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409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en foto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7382830"/>
              </p:ext>
            </p:ext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ubtitle 2">
            <a:extLst>
              <a:ext uri="{FF2B5EF4-FFF2-40B4-BE49-F238E27FC236}">
                <a16:creationId xmlns:a16="http://schemas.microsoft.com/office/drawing/2014/main" id="{3072B6A5-EC29-4FA0-8BED-DEBB437A8FAE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762001" y="1744254"/>
            <a:ext cx="4728884" cy="53386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</a:t>
            </a:r>
            <a:r>
              <a:rPr lang="nl-NL"/>
              <a:t>om tekst toe te voegen</a:t>
            </a:r>
            <a:endParaRPr lang="nl-NL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FA74722-67C2-4EA2-A61E-A56A2B2789D6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3"/>
            </p:custDataLst>
          </p:nvPr>
        </p:nvSpPr>
        <p:spPr>
          <a:xfrm>
            <a:off x="7636799" y="-1"/>
            <a:ext cx="4555200" cy="68592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400" baseline="0"/>
            </a:lvl1pPr>
          </a:lstStyle>
          <a:p>
            <a:r>
              <a:rPr lang="nl-NL" dirty="0"/>
              <a:t>Klik op het pictogram om </a:t>
            </a:r>
            <a:br>
              <a:rPr lang="nl-NL" dirty="0"/>
            </a:br>
            <a:r>
              <a:rPr lang="nl-NL" dirty="0"/>
              <a:t>een afbeelding in te voegen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4D379FD-8BD4-4811-9807-915B475696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6553200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29169138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72476" y="6410016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31325" y="6410017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9CA5524-084C-47F7-AA3A-A8A468C721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57010" y="2579636"/>
            <a:ext cx="5522381" cy="655629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3733" i="1">
                <a:solidFill>
                  <a:srgbClr val="281F6B"/>
                </a:solidFill>
                <a:latin typeface="Georgia" panose="02040502050405020303" pitchFamily="18" charset="0"/>
                <a:cs typeface="Calibri" panose="020F050202020403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“Provinciale uitspraken”</a:t>
            </a:r>
            <a:endParaRPr lang="nl-NL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559AA1B-0F4A-4100-A194-0177CDBD449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888944" y="3533600"/>
            <a:ext cx="3388781" cy="423065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 ─ Dhr. V. van Achternaam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544816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object met bal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73804" y="6392113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67184" y="6392112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8737B4-2FD5-4A45-987F-9128F9ACD9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2000" y="1905001"/>
            <a:ext cx="10449984" cy="4186239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1FE92D4-CAAE-4DC0-B3B6-4690BA86B0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20044147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BB238C0-88EA-4AB1-A12F-847285A48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7184" y="6392112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2C17670-B6DA-429C-B383-715F8716A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3804" y="6392113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455126-5ADC-47ED-94E6-E82C3650B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3834515-0CD3-4AEE-AE16-BB1AA37485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71652"/>
            <a:ext cx="10449984" cy="522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82588" indent="0">
              <a:buNone/>
              <a:defRPr/>
            </a:lvl2pPr>
            <a:lvl3pPr marL="952476" indent="0">
              <a:buNone/>
              <a:defRPr/>
            </a:lvl3pPr>
            <a:lvl4pPr marL="1435064" indent="0">
              <a:buNone/>
              <a:defRPr/>
            </a:lvl4pPr>
            <a:lvl5pPr marL="1917652" indent="0">
              <a:buNone/>
              <a:defRPr/>
            </a:lvl5pPr>
          </a:lstStyle>
          <a:p>
            <a:pPr lvl="0"/>
            <a:r>
              <a:rPr lang="nl-NL"/>
              <a:t>Klik om tekst in te voegen</a:t>
            </a:r>
          </a:p>
        </p:txBody>
      </p:sp>
    </p:spTree>
    <p:extLst>
      <p:ext uri="{BB962C8B-B14F-4D97-AF65-F5344CB8AC3E}">
        <p14:creationId xmlns:p14="http://schemas.microsoft.com/office/powerpoint/2010/main" val="3892762865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ee object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3569" y="6410017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>
          <a:xfrm>
            <a:off x="8355232" y="6410017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640AC4C-61E9-4721-9F78-2FF00A5011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1999" y="1905000"/>
            <a:ext cx="5222400" cy="3739200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AFF2CA-27E5-45B9-B869-BFA0ED7CEB3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12895" y="1905000"/>
            <a:ext cx="5222400" cy="3739200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5E1462B-417B-43F8-8006-2E8D236C3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39165481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gelijk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3569" y="6410017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>
          <a:xfrm>
            <a:off x="8355232" y="6410017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640AC4C-61E9-4721-9F78-2FF00A5011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1999" y="2580443"/>
            <a:ext cx="5222400" cy="3063757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AFF2CA-27E5-45B9-B869-BFA0ED7CEB3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12895" y="2580442"/>
            <a:ext cx="5222400" cy="3063757"/>
          </a:xfrm>
          <a:prstGeom prst="rect">
            <a:avLst/>
          </a:prstGeom>
        </p:spPr>
        <p:txBody>
          <a:bodyPr>
            <a:normAutofit/>
          </a:bodyPr>
          <a:lstStyle>
            <a:lvl1pPr marL="241294" indent="-241294">
              <a:lnSpc>
                <a:spcPct val="150000"/>
              </a:lnSpc>
              <a:buFont typeface="Wingdings" panose="05000000000000000000" pitchFamily="2" charset="2"/>
              <a:buChar char="§"/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588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23882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52476" indent="-228594">
              <a:lnSpc>
                <a:spcPct val="150000"/>
              </a:lnSpc>
              <a:defRPr sz="2133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93770" indent="-241294">
              <a:lnSpc>
                <a:spcPct val="150000"/>
              </a:lnSpc>
              <a:defRPr sz="2133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5900265-61E5-48CF-A03D-0321B8BD481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61999" y="1722295"/>
            <a:ext cx="5222400" cy="707886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 dirty="0"/>
              <a:t>Klik om een tekst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BED6F69-8339-4760-9BE7-47E46CBE035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12895" y="1722295"/>
            <a:ext cx="5222400" cy="707886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l-NL" dirty="0"/>
              <a:t>Klik om een tekst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B97601A-A2C5-4823-81F0-9E9AC15A1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28373389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73804" y="6392113"/>
            <a:ext cx="3860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38901" y="6392112"/>
            <a:ext cx="2844800" cy="18466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93F1C08-4B53-4E38-9535-D52BB86266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32998701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iet invoegen (systeemdia)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52546039"/>
              </p:ext>
            </p:ext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ubtitle 2">
            <a:extLst>
              <a:ext uri="{FF2B5EF4-FFF2-40B4-BE49-F238E27FC236}">
                <a16:creationId xmlns:a16="http://schemas.microsoft.com/office/drawing/2014/main" id="{3072B6A5-EC29-4FA0-8BED-DEBB437A8FAE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76616" y="3619201"/>
            <a:ext cx="4718400" cy="4141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133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FA74722-67C2-4EA2-A61E-A56A2B2789D6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3"/>
            </p:custDataLst>
          </p:nvPr>
        </p:nvSpPr>
        <p:spPr>
          <a:xfrm>
            <a:off x="7636799" y="-1"/>
            <a:ext cx="4555200" cy="68592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400" baseline="0"/>
            </a:lvl1pPr>
          </a:lstStyle>
          <a:p>
            <a:r>
              <a:rPr lang="nl-NL" dirty="0"/>
              <a:t>Klik op het pictogram om </a:t>
            </a:r>
            <a:br>
              <a:rPr lang="nl-NL" dirty="0"/>
            </a:br>
            <a:r>
              <a:rPr lang="nl-NL" dirty="0"/>
              <a:t>een afbeelding in te voegen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8770D6-BA0A-4BC7-98BB-F39F27455F1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1176615" y="2584450"/>
            <a:ext cx="6360259" cy="7489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AAB070F-B317-4B96-B2B5-CE6D2A7BCA3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8399" y="2336400"/>
            <a:ext cx="753600" cy="45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147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75BB9B4C-5A74-D849-B649-E20E12724B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Graphic 9">
            <a:extLst>
              <a:ext uri="{FF2B5EF4-FFF2-40B4-BE49-F238E27FC236}">
                <a16:creationId xmlns:a16="http://schemas.microsoft.com/office/drawing/2014/main" id="{4B91D019-F99B-4657-9921-81A8627BFF3D}"/>
              </a:ext>
            </a:extLst>
          </p:cNvPr>
          <p:cNvSpPr/>
          <p:nvPr userDrawn="1"/>
        </p:nvSpPr>
        <p:spPr>
          <a:xfrm>
            <a:off x="0" y="-21415"/>
            <a:ext cx="6420699" cy="6879415"/>
          </a:xfrm>
          <a:custGeom>
            <a:avLst/>
            <a:gdLst>
              <a:gd name="connsiteX0" fmla="*/ 0 w 9367099"/>
              <a:gd name="connsiteY0" fmla="*/ 0 h 6859095"/>
              <a:gd name="connsiteX1" fmla="*/ 6917727 w 9367099"/>
              <a:gd name="connsiteY1" fmla="*/ 0 h 6859095"/>
              <a:gd name="connsiteX2" fmla="*/ 7530292 w 9367099"/>
              <a:gd name="connsiteY2" fmla="*/ 1105044 h 6859095"/>
              <a:gd name="connsiteX3" fmla="*/ 8753210 w 9367099"/>
              <a:gd name="connsiteY3" fmla="*/ 2325314 h 6859095"/>
              <a:gd name="connsiteX4" fmla="*/ 9367099 w 9367099"/>
              <a:gd name="connsiteY4" fmla="*/ 3429548 h 6859095"/>
              <a:gd name="connsiteX5" fmla="*/ 8753210 w 9367099"/>
              <a:gd name="connsiteY5" fmla="*/ 4533781 h 6859095"/>
              <a:gd name="connsiteX6" fmla="*/ 7530292 w 9367099"/>
              <a:gd name="connsiteY6" fmla="*/ 5754052 h 6859095"/>
              <a:gd name="connsiteX7" fmla="*/ 6917727 w 9367099"/>
              <a:gd name="connsiteY7" fmla="*/ 6859095 h 6859095"/>
              <a:gd name="connsiteX8" fmla="*/ 0 w 9367099"/>
              <a:gd name="connsiteY8" fmla="*/ 6859095 h 6859095"/>
              <a:gd name="connsiteX9" fmla="*/ 0 w 9367099"/>
              <a:gd name="connsiteY9" fmla="*/ 0 h 6859095"/>
              <a:gd name="connsiteX0" fmla="*/ 2550160 w 9367099"/>
              <a:gd name="connsiteY0" fmla="*/ 0 h 6879415"/>
              <a:gd name="connsiteX1" fmla="*/ 6917727 w 9367099"/>
              <a:gd name="connsiteY1" fmla="*/ 20320 h 6879415"/>
              <a:gd name="connsiteX2" fmla="*/ 7530292 w 9367099"/>
              <a:gd name="connsiteY2" fmla="*/ 1125364 h 6879415"/>
              <a:gd name="connsiteX3" fmla="*/ 8753210 w 9367099"/>
              <a:gd name="connsiteY3" fmla="*/ 2345634 h 6879415"/>
              <a:gd name="connsiteX4" fmla="*/ 9367099 w 9367099"/>
              <a:gd name="connsiteY4" fmla="*/ 3449868 h 6879415"/>
              <a:gd name="connsiteX5" fmla="*/ 8753210 w 9367099"/>
              <a:gd name="connsiteY5" fmla="*/ 4554101 h 6879415"/>
              <a:gd name="connsiteX6" fmla="*/ 7530292 w 9367099"/>
              <a:gd name="connsiteY6" fmla="*/ 5774372 h 6879415"/>
              <a:gd name="connsiteX7" fmla="*/ 6917727 w 9367099"/>
              <a:gd name="connsiteY7" fmla="*/ 6879415 h 6879415"/>
              <a:gd name="connsiteX8" fmla="*/ 0 w 9367099"/>
              <a:gd name="connsiteY8" fmla="*/ 6879415 h 6879415"/>
              <a:gd name="connsiteX9" fmla="*/ 2550160 w 9367099"/>
              <a:gd name="connsiteY9" fmla="*/ 0 h 6879415"/>
              <a:gd name="connsiteX0" fmla="*/ 0 w 6816939"/>
              <a:gd name="connsiteY0" fmla="*/ 0 h 6909895"/>
              <a:gd name="connsiteX1" fmla="*/ 4367567 w 6816939"/>
              <a:gd name="connsiteY1" fmla="*/ 20320 h 6909895"/>
              <a:gd name="connsiteX2" fmla="*/ 4980132 w 6816939"/>
              <a:gd name="connsiteY2" fmla="*/ 1125364 h 6909895"/>
              <a:gd name="connsiteX3" fmla="*/ 6203050 w 6816939"/>
              <a:gd name="connsiteY3" fmla="*/ 2345634 h 6909895"/>
              <a:gd name="connsiteX4" fmla="*/ 6816939 w 6816939"/>
              <a:gd name="connsiteY4" fmla="*/ 3449868 h 6909895"/>
              <a:gd name="connsiteX5" fmla="*/ 6203050 w 6816939"/>
              <a:gd name="connsiteY5" fmla="*/ 4554101 h 6909895"/>
              <a:gd name="connsiteX6" fmla="*/ 4980132 w 6816939"/>
              <a:gd name="connsiteY6" fmla="*/ 5774372 h 6909895"/>
              <a:gd name="connsiteX7" fmla="*/ 4367567 w 6816939"/>
              <a:gd name="connsiteY7" fmla="*/ 6879415 h 6909895"/>
              <a:gd name="connsiteX8" fmla="*/ 325120 w 6816939"/>
              <a:gd name="connsiteY8" fmla="*/ 6909895 h 6909895"/>
              <a:gd name="connsiteX9" fmla="*/ 0 w 6816939"/>
              <a:gd name="connsiteY9" fmla="*/ 0 h 6909895"/>
              <a:gd name="connsiteX0" fmla="*/ 1290320 w 6491819"/>
              <a:gd name="connsiteY0" fmla="*/ 0 h 6909895"/>
              <a:gd name="connsiteX1" fmla="*/ 4042447 w 6491819"/>
              <a:gd name="connsiteY1" fmla="*/ 20320 h 6909895"/>
              <a:gd name="connsiteX2" fmla="*/ 4655012 w 6491819"/>
              <a:gd name="connsiteY2" fmla="*/ 1125364 h 6909895"/>
              <a:gd name="connsiteX3" fmla="*/ 5877930 w 6491819"/>
              <a:gd name="connsiteY3" fmla="*/ 2345634 h 6909895"/>
              <a:gd name="connsiteX4" fmla="*/ 6491819 w 6491819"/>
              <a:gd name="connsiteY4" fmla="*/ 3449868 h 6909895"/>
              <a:gd name="connsiteX5" fmla="*/ 5877930 w 6491819"/>
              <a:gd name="connsiteY5" fmla="*/ 4554101 h 6909895"/>
              <a:gd name="connsiteX6" fmla="*/ 4655012 w 6491819"/>
              <a:gd name="connsiteY6" fmla="*/ 5774372 h 6909895"/>
              <a:gd name="connsiteX7" fmla="*/ 4042447 w 6491819"/>
              <a:gd name="connsiteY7" fmla="*/ 6879415 h 6909895"/>
              <a:gd name="connsiteX8" fmla="*/ 0 w 6491819"/>
              <a:gd name="connsiteY8" fmla="*/ 6909895 h 6909895"/>
              <a:gd name="connsiteX9" fmla="*/ 1290320 w 6491819"/>
              <a:gd name="connsiteY9" fmla="*/ 0 h 6909895"/>
              <a:gd name="connsiteX0" fmla="*/ 71120 w 6491819"/>
              <a:gd name="connsiteY0" fmla="*/ 0 h 6909895"/>
              <a:gd name="connsiteX1" fmla="*/ 4042447 w 6491819"/>
              <a:gd name="connsiteY1" fmla="*/ 20320 h 6909895"/>
              <a:gd name="connsiteX2" fmla="*/ 4655012 w 6491819"/>
              <a:gd name="connsiteY2" fmla="*/ 1125364 h 6909895"/>
              <a:gd name="connsiteX3" fmla="*/ 5877930 w 6491819"/>
              <a:gd name="connsiteY3" fmla="*/ 2345634 h 6909895"/>
              <a:gd name="connsiteX4" fmla="*/ 6491819 w 6491819"/>
              <a:gd name="connsiteY4" fmla="*/ 3449868 h 6909895"/>
              <a:gd name="connsiteX5" fmla="*/ 5877930 w 6491819"/>
              <a:gd name="connsiteY5" fmla="*/ 4554101 h 6909895"/>
              <a:gd name="connsiteX6" fmla="*/ 4655012 w 6491819"/>
              <a:gd name="connsiteY6" fmla="*/ 5774372 h 6909895"/>
              <a:gd name="connsiteX7" fmla="*/ 4042447 w 6491819"/>
              <a:gd name="connsiteY7" fmla="*/ 6879415 h 6909895"/>
              <a:gd name="connsiteX8" fmla="*/ 0 w 6491819"/>
              <a:gd name="connsiteY8" fmla="*/ 6909895 h 6909895"/>
              <a:gd name="connsiteX9" fmla="*/ 71120 w 6491819"/>
              <a:gd name="connsiteY9" fmla="*/ 0 h 6909895"/>
              <a:gd name="connsiteX0" fmla="*/ 0 w 6420699"/>
              <a:gd name="connsiteY0" fmla="*/ 0 h 6940375"/>
              <a:gd name="connsiteX1" fmla="*/ 3971327 w 6420699"/>
              <a:gd name="connsiteY1" fmla="*/ 20320 h 6940375"/>
              <a:gd name="connsiteX2" fmla="*/ 4583892 w 6420699"/>
              <a:gd name="connsiteY2" fmla="*/ 1125364 h 6940375"/>
              <a:gd name="connsiteX3" fmla="*/ 5806810 w 6420699"/>
              <a:gd name="connsiteY3" fmla="*/ 2345634 h 6940375"/>
              <a:gd name="connsiteX4" fmla="*/ 6420699 w 6420699"/>
              <a:gd name="connsiteY4" fmla="*/ 3449868 h 6940375"/>
              <a:gd name="connsiteX5" fmla="*/ 5806810 w 6420699"/>
              <a:gd name="connsiteY5" fmla="*/ 4554101 h 6940375"/>
              <a:gd name="connsiteX6" fmla="*/ 4583892 w 6420699"/>
              <a:gd name="connsiteY6" fmla="*/ 5774372 h 6940375"/>
              <a:gd name="connsiteX7" fmla="*/ 3971327 w 6420699"/>
              <a:gd name="connsiteY7" fmla="*/ 6879415 h 6940375"/>
              <a:gd name="connsiteX8" fmla="*/ 243840 w 6420699"/>
              <a:gd name="connsiteY8" fmla="*/ 6940375 h 6940375"/>
              <a:gd name="connsiteX9" fmla="*/ 0 w 6420699"/>
              <a:gd name="connsiteY9" fmla="*/ 0 h 6940375"/>
              <a:gd name="connsiteX0" fmla="*/ 0 w 6420699"/>
              <a:gd name="connsiteY0" fmla="*/ 0 h 6879415"/>
              <a:gd name="connsiteX1" fmla="*/ 3971327 w 6420699"/>
              <a:gd name="connsiteY1" fmla="*/ 20320 h 6879415"/>
              <a:gd name="connsiteX2" fmla="*/ 4583892 w 6420699"/>
              <a:gd name="connsiteY2" fmla="*/ 1125364 h 6879415"/>
              <a:gd name="connsiteX3" fmla="*/ 5806810 w 6420699"/>
              <a:gd name="connsiteY3" fmla="*/ 2345634 h 6879415"/>
              <a:gd name="connsiteX4" fmla="*/ 6420699 w 6420699"/>
              <a:gd name="connsiteY4" fmla="*/ 3449868 h 6879415"/>
              <a:gd name="connsiteX5" fmla="*/ 5806810 w 6420699"/>
              <a:gd name="connsiteY5" fmla="*/ 4554101 h 6879415"/>
              <a:gd name="connsiteX6" fmla="*/ 4583892 w 6420699"/>
              <a:gd name="connsiteY6" fmla="*/ 5774372 h 6879415"/>
              <a:gd name="connsiteX7" fmla="*/ 3971327 w 6420699"/>
              <a:gd name="connsiteY7" fmla="*/ 6879415 h 6879415"/>
              <a:gd name="connsiteX8" fmla="*/ 10160 w 6420699"/>
              <a:gd name="connsiteY8" fmla="*/ 6869255 h 6879415"/>
              <a:gd name="connsiteX9" fmla="*/ 0 w 6420699"/>
              <a:gd name="connsiteY9" fmla="*/ 0 h 687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20699" h="6879415">
                <a:moveTo>
                  <a:pt x="0" y="0"/>
                </a:moveTo>
                <a:lnTo>
                  <a:pt x="3971327" y="20320"/>
                </a:lnTo>
                <a:cubicBezTo>
                  <a:pt x="3971327" y="363275"/>
                  <a:pt x="4167646" y="709213"/>
                  <a:pt x="4583892" y="1125364"/>
                </a:cubicBezTo>
                <a:lnTo>
                  <a:pt x="5806810" y="2345634"/>
                </a:lnTo>
                <a:cubicBezTo>
                  <a:pt x="6223055" y="2761785"/>
                  <a:pt x="6420699" y="3106913"/>
                  <a:pt x="6420699" y="3449868"/>
                </a:cubicBezTo>
                <a:cubicBezTo>
                  <a:pt x="6420699" y="3792822"/>
                  <a:pt x="6223055" y="4137951"/>
                  <a:pt x="5806810" y="4554101"/>
                </a:cubicBezTo>
                <a:lnTo>
                  <a:pt x="4583892" y="5774372"/>
                </a:lnTo>
                <a:cubicBezTo>
                  <a:pt x="4167646" y="6190522"/>
                  <a:pt x="3971327" y="6536461"/>
                  <a:pt x="3971327" y="6879415"/>
                </a:cubicBezTo>
                <a:lnTo>
                  <a:pt x="10160" y="6869255"/>
                </a:lnTo>
                <a:cubicBezTo>
                  <a:pt x="6773" y="4579503"/>
                  <a:pt x="3387" y="2289752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68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1EB0488-D26B-284A-842D-D5EA3FC7E3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8923" y="3812211"/>
            <a:ext cx="4672263" cy="544638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000" baseline="0">
                <a:solidFill>
                  <a:srgbClr val="008BA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C2E04D-E4C1-C742-8CD4-CE3D06A67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0389" y="1825873"/>
            <a:ext cx="4672263" cy="1974265"/>
          </a:xfrm>
        </p:spPr>
        <p:txBody>
          <a:bodyPr anchor="b" anchorCtr="0">
            <a:normAutofit/>
          </a:bodyPr>
          <a:lstStyle>
            <a:lvl1pPr algn="l">
              <a:defRPr sz="4200" b="1" baseline="0">
                <a:solidFill>
                  <a:srgbClr val="4A54A4"/>
                </a:solidFill>
              </a:defRPr>
            </a:lvl1pPr>
          </a:lstStyle>
          <a:p>
            <a:r>
              <a:rPr lang="nl-NL" err="1"/>
              <a:t>Title</a:t>
            </a:r>
            <a:r>
              <a:rPr lang="nl-NL"/>
              <a:t> page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9026381-4735-764B-9B03-9666822937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925" y="1134568"/>
            <a:ext cx="2972415" cy="906224"/>
          </a:xfrm>
          <a:prstGeom prst="rect">
            <a:avLst/>
          </a:prstGeo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B2141B3-A921-494B-AA99-D533D126D1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5102" y="4368923"/>
            <a:ext cx="4672262" cy="104015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1400"/>
            </a:lvl1pPr>
            <a:lvl3pPr marL="914400" indent="0" algn="l">
              <a:buNone/>
              <a:defRPr/>
            </a:lvl3pPr>
          </a:lstStyle>
          <a:p>
            <a:pPr lvl="0"/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16162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75BB9B4C-5A74-D849-B649-E20E12724B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phic 9">
            <a:extLst>
              <a:ext uri="{FF2B5EF4-FFF2-40B4-BE49-F238E27FC236}">
                <a16:creationId xmlns:a16="http://schemas.microsoft.com/office/drawing/2014/main" id="{4C57B7FC-7E72-D540-ABEE-F07FF87B2414}"/>
              </a:ext>
            </a:extLst>
          </p:cNvPr>
          <p:cNvSpPr/>
          <p:nvPr/>
        </p:nvSpPr>
        <p:spPr>
          <a:xfrm>
            <a:off x="0" y="-21415"/>
            <a:ext cx="6420699" cy="6879415"/>
          </a:xfrm>
          <a:custGeom>
            <a:avLst/>
            <a:gdLst>
              <a:gd name="connsiteX0" fmla="*/ 0 w 9367099"/>
              <a:gd name="connsiteY0" fmla="*/ 0 h 6859095"/>
              <a:gd name="connsiteX1" fmla="*/ 6917727 w 9367099"/>
              <a:gd name="connsiteY1" fmla="*/ 0 h 6859095"/>
              <a:gd name="connsiteX2" fmla="*/ 7530292 w 9367099"/>
              <a:gd name="connsiteY2" fmla="*/ 1105044 h 6859095"/>
              <a:gd name="connsiteX3" fmla="*/ 8753210 w 9367099"/>
              <a:gd name="connsiteY3" fmla="*/ 2325314 h 6859095"/>
              <a:gd name="connsiteX4" fmla="*/ 9367099 w 9367099"/>
              <a:gd name="connsiteY4" fmla="*/ 3429548 h 6859095"/>
              <a:gd name="connsiteX5" fmla="*/ 8753210 w 9367099"/>
              <a:gd name="connsiteY5" fmla="*/ 4533781 h 6859095"/>
              <a:gd name="connsiteX6" fmla="*/ 7530292 w 9367099"/>
              <a:gd name="connsiteY6" fmla="*/ 5754052 h 6859095"/>
              <a:gd name="connsiteX7" fmla="*/ 6917727 w 9367099"/>
              <a:gd name="connsiteY7" fmla="*/ 6859095 h 6859095"/>
              <a:gd name="connsiteX8" fmla="*/ 0 w 9367099"/>
              <a:gd name="connsiteY8" fmla="*/ 6859095 h 6859095"/>
              <a:gd name="connsiteX9" fmla="*/ 0 w 9367099"/>
              <a:gd name="connsiteY9" fmla="*/ 0 h 6859095"/>
              <a:gd name="connsiteX0" fmla="*/ 2550160 w 9367099"/>
              <a:gd name="connsiteY0" fmla="*/ 0 h 6879415"/>
              <a:gd name="connsiteX1" fmla="*/ 6917727 w 9367099"/>
              <a:gd name="connsiteY1" fmla="*/ 20320 h 6879415"/>
              <a:gd name="connsiteX2" fmla="*/ 7530292 w 9367099"/>
              <a:gd name="connsiteY2" fmla="*/ 1125364 h 6879415"/>
              <a:gd name="connsiteX3" fmla="*/ 8753210 w 9367099"/>
              <a:gd name="connsiteY3" fmla="*/ 2345634 h 6879415"/>
              <a:gd name="connsiteX4" fmla="*/ 9367099 w 9367099"/>
              <a:gd name="connsiteY4" fmla="*/ 3449868 h 6879415"/>
              <a:gd name="connsiteX5" fmla="*/ 8753210 w 9367099"/>
              <a:gd name="connsiteY5" fmla="*/ 4554101 h 6879415"/>
              <a:gd name="connsiteX6" fmla="*/ 7530292 w 9367099"/>
              <a:gd name="connsiteY6" fmla="*/ 5774372 h 6879415"/>
              <a:gd name="connsiteX7" fmla="*/ 6917727 w 9367099"/>
              <a:gd name="connsiteY7" fmla="*/ 6879415 h 6879415"/>
              <a:gd name="connsiteX8" fmla="*/ 0 w 9367099"/>
              <a:gd name="connsiteY8" fmla="*/ 6879415 h 6879415"/>
              <a:gd name="connsiteX9" fmla="*/ 2550160 w 9367099"/>
              <a:gd name="connsiteY9" fmla="*/ 0 h 6879415"/>
              <a:gd name="connsiteX0" fmla="*/ 0 w 6816939"/>
              <a:gd name="connsiteY0" fmla="*/ 0 h 6909895"/>
              <a:gd name="connsiteX1" fmla="*/ 4367567 w 6816939"/>
              <a:gd name="connsiteY1" fmla="*/ 20320 h 6909895"/>
              <a:gd name="connsiteX2" fmla="*/ 4980132 w 6816939"/>
              <a:gd name="connsiteY2" fmla="*/ 1125364 h 6909895"/>
              <a:gd name="connsiteX3" fmla="*/ 6203050 w 6816939"/>
              <a:gd name="connsiteY3" fmla="*/ 2345634 h 6909895"/>
              <a:gd name="connsiteX4" fmla="*/ 6816939 w 6816939"/>
              <a:gd name="connsiteY4" fmla="*/ 3449868 h 6909895"/>
              <a:gd name="connsiteX5" fmla="*/ 6203050 w 6816939"/>
              <a:gd name="connsiteY5" fmla="*/ 4554101 h 6909895"/>
              <a:gd name="connsiteX6" fmla="*/ 4980132 w 6816939"/>
              <a:gd name="connsiteY6" fmla="*/ 5774372 h 6909895"/>
              <a:gd name="connsiteX7" fmla="*/ 4367567 w 6816939"/>
              <a:gd name="connsiteY7" fmla="*/ 6879415 h 6909895"/>
              <a:gd name="connsiteX8" fmla="*/ 325120 w 6816939"/>
              <a:gd name="connsiteY8" fmla="*/ 6909895 h 6909895"/>
              <a:gd name="connsiteX9" fmla="*/ 0 w 6816939"/>
              <a:gd name="connsiteY9" fmla="*/ 0 h 6909895"/>
              <a:gd name="connsiteX0" fmla="*/ 1290320 w 6491819"/>
              <a:gd name="connsiteY0" fmla="*/ 0 h 6909895"/>
              <a:gd name="connsiteX1" fmla="*/ 4042447 w 6491819"/>
              <a:gd name="connsiteY1" fmla="*/ 20320 h 6909895"/>
              <a:gd name="connsiteX2" fmla="*/ 4655012 w 6491819"/>
              <a:gd name="connsiteY2" fmla="*/ 1125364 h 6909895"/>
              <a:gd name="connsiteX3" fmla="*/ 5877930 w 6491819"/>
              <a:gd name="connsiteY3" fmla="*/ 2345634 h 6909895"/>
              <a:gd name="connsiteX4" fmla="*/ 6491819 w 6491819"/>
              <a:gd name="connsiteY4" fmla="*/ 3449868 h 6909895"/>
              <a:gd name="connsiteX5" fmla="*/ 5877930 w 6491819"/>
              <a:gd name="connsiteY5" fmla="*/ 4554101 h 6909895"/>
              <a:gd name="connsiteX6" fmla="*/ 4655012 w 6491819"/>
              <a:gd name="connsiteY6" fmla="*/ 5774372 h 6909895"/>
              <a:gd name="connsiteX7" fmla="*/ 4042447 w 6491819"/>
              <a:gd name="connsiteY7" fmla="*/ 6879415 h 6909895"/>
              <a:gd name="connsiteX8" fmla="*/ 0 w 6491819"/>
              <a:gd name="connsiteY8" fmla="*/ 6909895 h 6909895"/>
              <a:gd name="connsiteX9" fmla="*/ 1290320 w 6491819"/>
              <a:gd name="connsiteY9" fmla="*/ 0 h 6909895"/>
              <a:gd name="connsiteX0" fmla="*/ 71120 w 6491819"/>
              <a:gd name="connsiteY0" fmla="*/ 0 h 6909895"/>
              <a:gd name="connsiteX1" fmla="*/ 4042447 w 6491819"/>
              <a:gd name="connsiteY1" fmla="*/ 20320 h 6909895"/>
              <a:gd name="connsiteX2" fmla="*/ 4655012 w 6491819"/>
              <a:gd name="connsiteY2" fmla="*/ 1125364 h 6909895"/>
              <a:gd name="connsiteX3" fmla="*/ 5877930 w 6491819"/>
              <a:gd name="connsiteY3" fmla="*/ 2345634 h 6909895"/>
              <a:gd name="connsiteX4" fmla="*/ 6491819 w 6491819"/>
              <a:gd name="connsiteY4" fmla="*/ 3449868 h 6909895"/>
              <a:gd name="connsiteX5" fmla="*/ 5877930 w 6491819"/>
              <a:gd name="connsiteY5" fmla="*/ 4554101 h 6909895"/>
              <a:gd name="connsiteX6" fmla="*/ 4655012 w 6491819"/>
              <a:gd name="connsiteY6" fmla="*/ 5774372 h 6909895"/>
              <a:gd name="connsiteX7" fmla="*/ 4042447 w 6491819"/>
              <a:gd name="connsiteY7" fmla="*/ 6879415 h 6909895"/>
              <a:gd name="connsiteX8" fmla="*/ 0 w 6491819"/>
              <a:gd name="connsiteY8" fmla="*/ 6909895 h 6909895"/>
              <a:gd name="connsiteX9" fmla="*/ 71120 w 6491819"/>
              <a:gd name="connsiteY9" fmla="*/ 0 h 6909895"/>
              <a:gd name="connsiteX0" fmla="*/ 0 w 6420699"/>
              <a:gd name="connsiteY0" fmla="*/ 0 h 6940375"/>
              <a:gd name="connsiteX1" fmla="*/ 3971327 w 6420699"/>
              <a:gd name="connsiteY1" fmla="*/ 20320 h 6940375"/>
              <a:gd name="connsiteX2" fmla="*/ 4583892 w 6420699"/>
              <a:gd name="connsiteY2" fmla="*/ 1125364 h 6940375"/>
              <a:gd name="connsiteX3" fmla="*/ 5806810 w 6420699"/>
              <a:gd name="connsiteY3" fmla="*/ 2345634 h 6940375"/>
              <a:gd name="connsiteX4" fmla="*/ 6420699 w 6420699"/>
              <a:gd name="connsiteY4" fmla="*/ 3449868 h 6940375"/>
              <a:gd name="connsiteX5" fmla="*/ 5806810 w 6420699"/>
              <a:gd name="connsiteY5" fmla="*/ 4554101 h 6940375"/>
              <a:gd name="connsiteX6" fmla="*/ 4583892 w 6420699"/>
              <a:gd name="connsiteY6" fmla="*/ 5774372 h 6940375"/>
              <a:gd name="connsiteX7" fmla="*/ 3971327 w 6420699"/>
              <a:gd name="connsiteY7" fmla="*/ 6879415 h 6940375"/>
              <a:gd name="connsiteX8" fmla="*/ 243840 w 6420699"/>
              <a:gd name="connsiteY8" fmla="*/ 6940375 h 6940375"/>
              <a:gd name="connsiteX9" fmla="*/ 0 w 6420699"/>
              <a:gd name="connsiteY9" fmla="*/ 0 h 6940375"/>
              <a:gd name="connsiteX0" fmla="*/ 0 w 6420699"/>
              <a:gd name="connsiteY0" fmla="*/ 0 h 6879415"/>
              <a:gd name="connsiteX1" fmla="*/ 3971327 w 6420699"/>
              <a:gd name="connsiteY1" fmla="*/ 20320 h 6879415"/>
              <a:gd name="connsiteX2" fmla="*/ 4583892 w 6420699"/>
              <a:gd name="connsiteY2" fmla="*/ 1125364 h 6879415"/>
              <a:gd name="connsiteX3" fmla="*/ 5806810 w 6420699"/>
              <a:gd name="connsiteY3" fmla="*/ 2345634 h 6879415"/>
              <a:gd name="connsiteX4" fmla="*/ 6420699 w 6420699"/>
              <a:gd name="connsiteY4" fmla="*/ 3449868 h 6879415"/>
              <a:gd name="connsiteX5" fmla="*/ 5806810 w 6420699"/>
              <a:gd name="connsiteY5" fmla="*/ 4554101 h 6879415"/>
              <a:gd name="connsiteX6" fmla="*/ 4583892 w 6420699"/>
              <a:gd name="connsiteY6" fmla="*/ 5774372 h 6879415"/>
              <a:gd name="connsiteX7" fmla="*/ 3971327 w 6420699"/>
              <a:gd name="connsiteY7" fmla="*/ 6879415 h 6879415"/>
              <a:gd name="connsiteX8" fmla="*/ 10160 w 6420699"/>
              <a:gd name="connsiteY8" fmla="*/ 6869255 h 6879415"/>
              <a:gd name="connsiteX9" fmla="*/ 0 w 6420699"/>
              <a:gd name="connsiteY9" fmla="*/ 0 h 687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20699" h="6879415">
                <a:moveTo>
                  <a:pt x="0" y="0"/>
                </a:moveTo>
                <a:lnTo>
                  <a:pt x="3971327" y="20320"/>
                </a:lnTo>
                <a:cubicBezTo>
                  <a:pt x="3971327" y="363275"/>
                  <a:pt x="4167646" y="709213"/>
                  <a:pt x="4583892" y="1125364"/>
                </a:cubicBezTo>
                <a:lnTo>
                  <a:pt x="5806810" y="2345634"/>
                </a:lnTo>
                <a:cubicBezTo>
                  <a:pt x="6223055" y="2761785"/>
                  <a:pt x="6420699" y="3106913"/>
                  <a:pt x="6420699" y="3449868"/>
                </a:cubicBezTo>
                <a:cubicBezTo>
                  <a:pt x="6420699" y="3792822"/>
                  <a:pt x="6223055" y="4137951"/>
                  <a:pt x="5806810" y="4554101"/>
                </a:cubicBezTo>
                <a:lnTo>
                  <a:pt x="4583892" y="5774372"/>
                </a:lnTo>
                <a:cubicBezTo>
                  <a:pt x="4167646" y="6190522"/>
                  <a:pt x="3971327" y="6536461"/>
                  <a:pt x="3971327" y="6879415"/>
                </a:cubicBezTo>
                <a:lnTo>
                  <a:pt x="10160" y="6869255"/>
                </a:lnTo>
                <a:cubicBezTo>
                  <a:pt x="6773" y="4579503"/>
                  <a:pt x="3387" y="2289752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68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B2141B3-A921-494B-AA99-D533D126D1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5102" y="4368923"/>
            <a:ext cx="4672262" cy="104015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1400"/>
            </a:lvl1pPr>
            <a:lvl3pPr marL="914400" indent="0" algn="l">
              <a:buNone/>
              <a:defRPr/>
            </a:lvl3pPr>
          </a:lstStyle>
          <a:p>
            <a:pPr lvl="0"/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1EB0488-D26B-284A-842D-D5EA3FC7E3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8923" y="3812211"/>
            <a:ext cx="4672263" cy="544638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000" baseline="0">
                <a:solidFill>
                  <a:srgbClr val="008BA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C2E04D-E4C1-C742-8CD4-CE3D06A67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0389" y="1825873"/>
            <a:ext cx="4672263" cy="1974265"/>
          </a:xfrm>
        </p:spPr>
        <p:txBody>
          <a:bodyPr anchor="b" anchorCtr="0">
            <a:normAutofit/>
          </a:bodyPr>
          <a:lstStyle>
            <a:lvl1pPr algn="l">
              <a:defRPr sz="4200" b="1" baseline="0">
                <a:solidFill>
                  <a:srgbClr val="4A54A4"/>
                </a:solidFill>
              </a:defRPr>
            </a:lvl1pPr>
          </a:lstStyle>
          <a:p>
            <a:r>
              <a:rPr lang="nl-NL" err="1"/>
              <a:t>Title</a:t>
            </a:r>
            <a:r>
              <a:rPr lang="nl-NL"/>
              <a:t> page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9026381-4735-764B-9B03-9666822937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925" y="1134568"/>
            <a:ext cx="2972415" cy="90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575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D3B7F07-34D4-449C-A5F1-B1224D9E27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Graphic 9">
            <a:extLst>
              <a:ext uri="{FF2B5EF4-FFF2-40B4-BE49-F238E27FC236}">
                <a16:creationId xmlns:a16="http://schemas.microsoft.com/office/drawing/2014/main" id="{41417F94-1A88-4DE7-A6BE-59A619379D3B}"/>
              </a:ext>
            </a:extLst>
          </p:cNvPr>
          <p:cNvSpPr/>
          <p:nvPr userDrawn="1"/>
        </p:nvSpPr>
        <p:spPr>
          <a:xfrm>
            <a:off x="0" y="-21415"/>
            <a:ext cx="6420699" cy="6879415"/>
          </a:xfrm>
          <a:custGeom>
            <a:avLst/>
            <a:gdLst>
              <a:gd name="connsiteX0" fmla="*/ 0 w 9367099"/>
              <a:gd name="connsiteY0" fmla="*/ 0 h 6859095"/>
              <a:gd name="connsiteX1" fmla="*/ 6917727 w 9367099"/>
              <a:gd name="connsiteY1" fmla="*/ 0 h 6859095"/>
              <a:gd name="connsiteX2" fmla="*/ 7530292 w 9367099"/>
              <a:gd name="connsiteY2" fmla="*/ 1105044 h 6859095"/>
              <a:gd name="connsiteX3" fmla="*/ 8753210 w 9367099"/>
              <a:gd name="connsiteY3" fmla="*/ 2325314 h 6859095"/>
              <a:gd name="connsiteX4" fmla="*/ 9367099 w 9367099"/>
              <a:gd name="connsiteY4" fmla="*/ 3429548 h 6859095"/>
              <a:gd name="connsiteX5" fmla="*/ 8753210 w 9367099"/>
              <a:gd name="connsiteY5" fmla="*/ 4533781 h 6859095"/>
              <a:gd name="connsiteX6" fmla="*/ 7530292 w 9367099"/>
              <a:gd name="connsiteY6" fmla="*/ 5754052 h 6859095"/>
              <a:gd name="connsiteX7" fmla="*/ 6917727 w 9367099"/>
              <a:gd name="connsiteY7" fmla="*/ 6859095 h 6859095"/>
              <a:gd name="connsiteX8" fmla="*/ 0 w 9367099"/>
              <a:gd name="connsiteY8" fmla="*/ 6859095 h 6859095"/>
              <a:gd name="connsiteX9" fmla="*/ 0 w 9367099"/>
              <a:gd name="connsiteY9" fmla="*/ 0 h 6859095"/>
              <a:gd name="connsiteX0" fmla="*/ 2550160 w 9367099"/>
              <a:gd name="connsiteY0" fmla="*/ 0 h 6879415"/>
              <a:gd name="connsiteX1" fmla="*/ 6917727 w 9367099"/>
              <a:gd name="connsiteY1" fmla="*/ 20320 h 6879415"/>
              <a:gd name="connsiteX2" fmla="*/ 7530292 w 9367099"/>
              <a:gd name="connsiteY2" fmla="*/ 1125364 h 6879415"/>
              <a:gd name="connsiteX3" fmla="*/ 8753210 w 9367099"/>
              <a:gd name="connsiteY3" fmla="*/ 2345634 h 6879415"/>
              <a:gd name="connsiteX4" fmla="*/ 9367099 w 9367099"/>
              <a:gd name="connsiteY4" fmla="*/ 3449868 h 6879415"/>
              <a:gd name="connsiteX5" fmla="*/ 8753210 w 9367099"/>
              <a:gd name="connsiteY5" fmla="*/ 4554101 h 6879415"/>
              <a:gd name="connsiteX6" fmla="*/ 7530292 w 9367099"/>
              <a:gd name="connsiteY6" fmla="*/ 5774372 h 6879415"/>
              <a:gd name="connsiteX7" fmla="*/ 6917727 w 9367099"/>
              <a:gd name="connsiteY7" fmla="*/ 6879415 h 6879415"/>
              <a:gd name="connsiteX8" fmla="*/ 0 w 9367099"/>
              <a:gd name="connsiteY8" fmla="*/ 6879415 h 6879415"/>
              <a:gd name="connsiteX9" fmla="*/ 2550160 w 9367099"/>
              <a:gd name="connsiteY9" fmla="*/ 0 h 6879415"/>
              <a:gd name="connsiteX0" fmla="*/ 0 w 6816939"/>
              <a:gd name="connsiteY0" fmla="*/ 0 h 6909895"/>
              <a:gd name="connsiteX1" fmla="*/ 4367567 w 6816939"/>
              <a:gd name="connsiteY1" fmla="*/ 20320 h 6909895"/>
              <a:gd name="connsiteX2" fmla="*/ 4980132 w 6816939"/>
              <a:gd name="connsiteY2" fmla="*/ 1125364 h 6909895"/>
              <a:gd name="connsiteX3" fmla="*/ 6203050 w 6816939"/>
              <a:gd name="connsiteY3" fmla="*/ 2345634 h 6909895"/>
              <a:gd name="connsiteX4" fmla="*/ 6816939 w 6816939"/>
              <a:gd name="connsiteY4" fmla="*/ 3449868 h 6909895"/>
              <a:gd name="connsiteX5" fmla="*/ 6203050 w 6816939"/>
              <a:gd name="connsiteY5" fmla="*/ 4554101 h 6909895"/>
              <a:gd name="connsiteX6" fmla="*/ 4980132 w 6816939"/>
              <a:gd name="connsiteY6" fmla="*/ 5774372 h 6909895"/>
              <a:gd name="connsiteX7" fmla="*/ 4367567 w 6816939"/>
              <a:gd name="connsiteY7" fmla="*/ 6879415 h 6909895"/>
              <a:gd name="connsiteX8" fmla="*/ 325120 w 6816939"/>
              <a:gd name="connsiteY8" fmla="*/ 6909895 h 6909895"/>
              <a:gd name="connsiteX9" fmla="*/ 0 w 6816939"/>
              <a:gd name="connsiteY9" fmla="*/ 0 h 6909895"/>
              <a:gd name="connsiteX0" fmla="*/ 1290320 w 6491819"/>
              <a:gd name="connsiteY0" fmla="*/ 0 h 6909895"/>
              <a:gd name="connsiteX1" fmla="*/ 4042447 w 6491819"/>
              <a:gd name="connsiteY1" fmla="*/ 20320 h 6909895"/>
              <a:gd name="connsiteX2" fmla="*/ 4655012 w 6491819"/>
              <a:gd name="connsiteY2" fmla="*/ 1125364 h 6909895"/>
              <a:gd name="connsiteX3" fmla="*/ 5877930 w 6491819"/>
              <a:gd name="connsiteY3" fmla="*/ 2345634 h 6909895"/>
              <a:gd name="connsiteX4" fmla="*/ 6491819 w 6491819"/>
              <a:gd name="connsiteY4" fmla="*/ 3449868 h 6909895"/>
              <a:gd name="connsiteX5" fmla="*/ 5877930 w 6491819"/>
              <a:gd name="connsiteY5" fmla="*/ 4554101 h 6909895"/>
              <a:gd name="connsiteX6" fmla="*/ 4655012 w 6491819"/>
              <a:gd name="connsiteY6" fmla="*/ 5774372 h 6909895"/>
              <a:gd name="connsiteX7" fmla="*/ 4042447 w 6491819"/>
              <a:gd name="connsiteY7" fmla="*/ 6879415 h 6909895"/>
              <a:gd name="connsiteX8" fmla="*/ 0 w 6491819"/>
              <a:gd name="connsiteY8" fmla="*/ 6909895 h 6909895"/>
              <a:gd name="connsiteX9" fmla="*/ 1290320 w 6491819"/>
              <a:gd name="connsiteY9" fmla="*/ 0 h 6909895"/>
              <a:gd name="connsiteX0" fmla="*/ 71120 w 6491819"/>
              <a:gd name="connsiteY0" fmla="*/ 0 h 6909895"/>
              <a:gd name="connsiteX1" fmla="*/ 4042447 w 6491819"/>
              <a:gd name="connsiteY1" fmla="*/ 20320 h 6909895"/>
              <a:gd name="connsiteX2" fmla="*/ 4655012 w 6491819"/>
              <a:gd name="connsiteY2" fmla="*/ 1125364 h 6909895"/>
              <a:gd name="connsiteX3" fmla="*/ 5877930 w 6491819"/>
              <a:gd name="connsiteY3" fmla="*/ 2345634 h 6909895"/>
              <a:gd name="connsiteX4" fmla="*/ 6491819 w 6491819"/>
              <a:gd name="connsiteY4" fmla="*/ 3449868 h 6909895"/>
              <a:gd name="connsiteX5" fmla="*/ 5877930 w 6491819"/>
              <a:gd name="connsiteY5" fmla="*/ 4554101 h 6909895"/>
              <a:gd name="connsiteX6" fmla="*/ 4655012 w 6491819"/>
              <a:gd name="connsiteY6" fmla="*/ 5774372 h 6909895"/>
              <a:gd name="connsiteX7" fmla="*/ 4042447 w 6491819"/>
              <a:gd name="connsiteY7" fmla="*/ 6879415 h 6909895"/>
              <a:gd name="connsiteX8" fmla="*/ 0 w 6491819"/>
              <a:gd name="connsiteY8" fmla="*/ 6909895 h 6909895"/>
              <a:gd name="connsiteX9" fmla="*/ 71120 w 6491819"/>
              <a:gd name="connsiteY9" fmla="*/ 0 h 6909895"/>
              <a:gd name="connsiteX0" fmla="*/ 0 w 6420699"/>
              <a:gd name="connsiteY0" fmla="*/ 0 h 6940375"/>
              <a:gd name="connsiteX1" fmla="*/ 3971327 w 6420699"/>
              <a:gd name="connsiteY1" fmla="*/ 20320 h 6940375"/>
              <a:gd name="connsiteX2" fmla="*/ 4583892 w 6420699"/>
              <a:gd name="connsiteY2" fmla="*/ 1125364 h 6940375"/>
              <a:gd name="connsiteX3" fmla="*/ 5806810 w 6420699"/>
              <a:gd name="connsiteY3" fmla="*/ 2345634 h 6940375"/>
              <a:gd name="connsiteX4" fmla="*/ 6420699 w 6420699"/>
              <a:gd name="connsiteY4" fmla="*/ 3449868 h 6940375"/>
              <a:gd name="connsiteX5" fmla="*/ 5806810 w 6420699"/>
              <a:gd name="connsiteY5" fmla="*/ 4554101 h 6940375"/>
              <a:gd name="connsiteX6" fmla="*/ 4583892 w 6420699"/>
              <a:gd name="connsiteY6" fmla="*/ 5774372 h 6940375"/>
              <a:gd name="connsiteX7" fmla="*/ 3971327 w 6420699"/>
              <a:gd name="connsiteY7" fmla="*/ 6879415 h 6940375"/>
              <a:gd name="connsiteX8" fmla="*/ 243840 w 6420699"/>
              <a:gd name="connsiteY8" fmla="*/ 6940375 h 6940375"/>
              <a:gd name="connsiteX9" fmla="*/ 0 w 6420699"/>
              <a:gd name="connsiteY9" fmla="*/ 0 h 6940375"/>
              <a:gd name="connsiteX0" fmla="*/ 0 w 6420699"/>
              <a:gd name="connsiteY0" fmla="*/ 0 h 6879415"/>
              <a:gd name="connsiteX1" fmla="*/ 3971327 w 6420699"/>
              <a:gd name="connsiteY1" fmla="*/ 20320 h 6879415"/>
              <a:gd name="connsiteX2" fmla="*/ 4583892 w 6420699"/>
              <a:gd name="connsiteY2" fmla="*/ 1125364 h 6879415"/>
              <a:gd name="connsiteX3" fmla="*/ 5806810 w 6420699"/>
              <a:gd name="connsiteY3" fmla="*/ 2345634 h 6879415"/>
              <a:gd name="connsiteX4" fmla="*/ 6420699 w 6420699"/>
              <a:gd name="connsiteY4" fmla="*/ 3449868 h 6879415"/>
              <a:gd name="connsiteX5" fmla="*/ 5806810 w 6420699"/>
              <a:gd name="connsiteY5" fmla="*/ 4554101 h 6879415"/>
              <a:gd name="connsiteX6" fmla="*/ 4583892 w 6420699"/>
              <a:gd name="connsiteY6" fmla="*/ 5774372 h 6879415"/>
              <a:gd name="connsiteX7" fmla="*/ 3971327 w 6420699"/>
              <a:gd name="connsiteY7" fmla="*/ 6879415 h 6879415"/>
              <a:gd name="connsiteX8" fmla="*/ 10160 w 6420699"/>
              <a:gd name="connsiteY8" fmla="*/ 6869255 h 6879415"/>
              <a:gd name="connsiteX9" fmla="*/ 0 w 6420699"/>
              <a:gd name="connsiteY9" fmla="*/ 0 h 687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20699" h="6879415">
                <a:moveTo>
                  <a:pt x="0" y="0"/>
                </a:moveTo>
                <a:lnTo>
                  <a:pt x="3971327" y="20320"/>
                </a:lnTo>
                <a:cubicBezTo>
                  <a:pt x="3971327" y="363275"/>
                  <a:pt x="4167646" y="709213"/>
                  <a:pt x="4583892" y="1125364"/>
                </a:cubicBezTo>
                <a:lnTo>
                  <a:pt x="5806810" y="2345634"/>
                </a:lnTo>
                <a:cubicBezTo>
                  <a:pt x="6223055" y="2761785"/>
                  <a:pt x="6420699" y="3106913"/>
                  <a:pt x="6420699" y="3449868"/>
                </a:cubicBezTo>
                <a:cubicBezTo>
                  <a:pt x="6420699" y="3792822"/>
                  <a:pt x="6223055" y="4137951"/>
                  <a:pt x="5806810" y="4554101"/>
                </a:cubicBezTo>
                <a:lnTo>
                  <a:pt x="4583892" y="5774372"/>
                </a:lnTo>
                <a:cubicBezTo>
                  <a:pt x="4167646" y="6190522"/>
                  <a:pt x="3971327" y="6536461"/>
                  <a:pt x="3971327" y="6879415"/>
                </a:cubicBezTo>
                <a:lnTo>
                  <a:pt x="10160" y="6869255"/>
                </a:lnTo>
                <a:cubicBezTo>
                  <a:pt x="6773" y="4579503"/>
                  <a:pt x="3387" y="2289752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68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1EB0488-D26B-284A-842D-D5EA3FC7E3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8923" y="3812211"/>
            <a:ext cx="4672263" cy="544638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000" baseline="0">
                <a:solidFill>
                  <a:srgbClr val="008BA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C2E04D-E4C1-C742-8CD4-CE3D06A67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0389" y="1825873"/>
            <a:ext cx="4672263" cy="1974265"/>
          </a:xfrm>
        </p:spPr>
        <p:txBody>
          <a:bodyPr anchor="b" anchorCtr="0">
            <a:normAutofit/>
          </a:bodyPr>
          <a:lstStyle>
            <a:lvl1pPr algn="l">
              <a:defRPr sz="4200" b="1" baseline="0">
                <a:solidFill>
                  <a:srgbClr val="4A54A4"/>
                </a:solidFill>
              </a:defRPr>
            </a:lvl1pPr>
          </a:lstStyle>
          <a:p>
            <a:r>
              <a:rPr lang="nl-NL" err="1"/>
              <a:t>Title</a:t>
            </a:r>
            <a:r>
              <a:rPr lang="nl-NL"/>
              <a:t> page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9026381-4735-764B-9B03-9666822937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925" y="1134568"/>
            <a:ext cx="2972415" cy="906224"/>
          </a:xfrm>
          <a:prstGeom prst="rect">
            <a:avLst/>
          </a:prstGeo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B2141B3-A921-494B-AA99-D533D126D1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5102" y="4368923"/>
            <a:ext cx="4672262" cy="104015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1400"/>
            </a:lvl1pPr>
            <a:lvl3pPr marL="914400" indent="0" algn="l">
              <a:buNone/>
              <a:defRPr/>
            </a:lvl3pPr>
          </a:lstStyle>
          <a:p>
            <a:pPr lvl="0"/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78123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4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A721195-2821-E643-9603-0BE8E687B6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Graphic 9">
            <a:extLst>
              <a:ext uri="{FF2B5EF4-FFF2-40B4-BE49-F238E27FC236}">
                <a16:creationId xmlns:a16="http://schemas.microsoft.com/office/drawing/2014/main" id="{D72493FD-547E-4A83-9E71-B3FF3B988A95}"/>
              </a:ext>
            </a:extLst>
          </p:cNvPr>
          <p:cNvSpPr/>
          <p:nvPr userDrawn="1"/>
        </p:nvSpPr>
        <p:spPr>
          <a:xfrm>
            <a:off x="0" y="-21415"/>
            <a:ext cx="6420699" cy="6879415"/>
          </a:xfrm>
          <a:custGeom>
            <a:avLst/>
            <a:gdLst>
              <a:gd name="connsiteX0" fmla="*/ 0 w 9367099"/>
              <a:gd name="connsiteY0" fmla="*/ 0 h 6859095"/>
              <a:gd name="connsiteX1" fmla="*/ 6917727 w 9367099"/>
              <a:gd name="connsiteY1" fmla="*/ 0 h 6859095"/>
              <a:gd name="connsiteX2" fmla="*/ 7530292 w 9367099"/>
              <a:gd name="connsiteY2" fmla="*/ 1105044 h 6859095"/>
              <a:gd name="connsiteX3" fmla="*/ 8753210 w 9367099"/>
              <a:gd name="connsiteY3" fmla="*/ 2325314 h 6859095"/>
              <a:gd name="connsiteX4" fmla="*/ 9367099 w 9367099"/>
              <a:gd name="connsiteY4" fmla="*/ 3429548 h 6859095"/>
              <a:gd name="connsiteX5" fmla="*/ 8753210 w 9367099"/>
              <a:gd name="connsiteY5" fmla="*/ 4533781 h 6859095"/>
              <a:gd name="connsiteX6" fmla="*/ 7530292 w 9367099"/>
              <a:gd name="connsiteY6" fmla="*/ 5754052 h 6859095"/>
              <a:gd name="connsiteX7" fmla="*/ 6917727 w 9367099"/>
              <a:gd name="connsiteY7" fmla="*/ 6859095 h 6859095"/>
              <a:gd name="connsiteX8" fmla="*/ 0 w 9367099"/>
              <a:gd name="connsiteY8" fmla="*/ 6859095 h 6859095"/>
              <a:gd name="connsiteX9" fmla="*/ 0 w 9367099"/>
              <a:gd name="connsiteY9" fmla="*/ 0 h 6859095"/>
              <a:gd name="connsiteX0" fmla="*/ 2550160 w 9367099"/>
              <a:gd name="connsiteY0" fmla="*/ 0 h 6879415"/>
              <a:gd name="connsiteX1" fmla="*/ 6917727 w 9367099"/>
              <a:gd name="connsiteY1" fmla="*/ 20320 h 6879415"/>
              <a:gd name="connsiteX2" fmla="*/ 7530292 w 9367099"/>
              <a:gd name="connsiteY2" fmla="*/ 1125364 h 6879415"/>
              <a:gd name="connsiteX3" fmla="*/ 8753210 w 9367099"/>
              <a:gd name="connsiteY3" fmla="*/ 2345634 h 6879415"/>
              <a:gd name="connsiteX4" fmla="*/ 9367099 w 9367099"/>
              <a:gd name="connsiteY4" fmla="*/ 3449868 h 6879415"/>
              <a:gd name="connsiteX5" fmla="*/ 8753210 w 9367099"/>
              <a:gd name="connsiteY5" fmla="*/ 4554101 h 6879415"/>
              <a:gd name="connsiteX6" fmla="*/ 7530292 w 9367099"/>
              <a:gd name="connsiteY6" fmla="*/ 5774372 h 6879415"/>
              <a:gd name="connsiteX7" fmla="*/ 6917727 w 9367099"/>
              <a:gd name="connsiteY7" fmla="*/ 6879415 h 6879415"/>
              <a:gd name="connsiteX8" fmla="*/ 0 w 9367099"/>
              <a:gd name="connsiteY8" fmla="*/ 6879415 h 6879415"/>
              <a:gd name="connsiteX9" fmla="*/ 2550160 w 9367099"/>
              <a:gd name="connsiteY9" fmla="*/ 0 h 6879415"/>
              <a:gd name="connsiteX0" fmla="*/ 0 w 6816939"/>
              <a:gd name="connsiteY0" fmla="*/ 0 h 6909895"/>
              <a:gd name="connsiteX1" fmla="*/ 4367567 w 6816939"/>
              <a:gd name="connsiteY1" fmla="*/ 20320 h 6909895"/>
              <a:gd name="connsiteX2" fmla="*/ 4980132 w 6816939"/>
              <a:gd name="connsiteY2" fmla="*/ 1125364 h 6909895"/>
              <a:gd name="connsiteX3" fmla="*/ 6203050 w 6816939"/>
              <a:gd name="connsiteY3" fmla="*/ 2345634 h 6909895"/>
              <a:gd name="connsiteX4" fmla="*/ 6816939 w 6816939"/>
              <a:gd name="connsiteY4" fmla="*/ 3449868 h 6909895"/>
              <a:gd name="connsiteX5" fmla="*/ 6203050 w 6816939"/>
              <a:gd name="connsiteY5" fmla="*/ 4554101 h 6909895"/>
              <a:gd name="connsiteX6" fmla="*/ 4980132 w 6816939"/>
              <a:gd name="connsiteY6" fmla="*/ 5774372 h 6909895"/>
              <a:gd name="connsiteX7" fmla="*/ 4367567 w 6816939"/>
              <a:gd name="connsiteY7" fmla="*/ 6879415 h 6909895"/>
              <a:gd name="connsiteX8" fmla="*/ 325120 w 6816939"/>
              <a:gd name="connsiteY8" fmla="*/ 6909895 h 6909895"/>
              <a:gd name="connsiteX9" fmla="*/ 0 w 6816939"/>
              <a:gd name="connsiteY9" fmla="*/ 0 h 6909895"/>
              <a:gd name="connsiteX0" fmla="*/ 1290320 w 6491819"/>
              <a:gd name="connsiteY0" fmla="*/ 0 h 6909895"/>
              <a:gd name="connsiteX1" fmla="*/ 4042447 w 6491819"/>
              <a:gd name="connsiteY1" fmla="*/ 20320 h 6909895"/>
              <a:gd name="connsiteX2" fmla="*/ 4655012 w 6491819"/>
              <a:gd name="connsiteY2" fmla="*/ 1125364 h 6909895"/>
              <a:gd name="connsiteX3" fmla="*/ 5877930 w 6491819"/>
              <a:gd name="connsiteY3" fmla="*/ 2345634 h 6909895"/>
              <a:gd name="connsiteX4" fmla="*/ 6491819 w 6491819"/>
              <a:gd name="connsiteY4" fmla="*/ 3449868 h 6909895"/>
              <a:gd name="connsiteX5" fmla="*/ 5877930 w 6491819"/>
              <a:gd name="connsiteY5" fmla="*/ 4554101 h 6909895"/>
              <a:gd name="connsiteX6" fmla="*/ 4655012 w 6491819"/>
              <a:gd name="connsiteY6" fmla="*/ 5774372 h 6909895"/>
              <a:gd name="connsiteX7" fmla="*/ 4042447 w 6491819"/>
              <a:gd name="connsiteY7" fmla="*/ 6879415 h 6909895"/>
              <a:gd name="connsiteX8" fmla="*/ 0 w 6491819"/>
              <a:gd name="connsiteY8" fmla="*/ 6909895 h 6909895"/>
              <a:gd name="connsiteX9" fmla="*/ 1290320 w 6491819"/>
              <a:gd name="connsiteY9" fmla="*/ 0 h 6909895"/>
              <a:gd name="connsiteX0" fmla="*/ 71120 w 6491819"/>
              <a:gd name="connsiteY0" fmla="*/ 0 h 6909895"/>
              <a:gd name="connsiteX1" fmla="*/ 4042447 w 6491819"/>
              <a:gd name="connsiteY1" fmla="*/ 20320 h 6909895"/>
              <a:gd name="connsiteX2" fmla="*/ 4655012 w 6491819"/>
              <a:gd name="connsiteY2" fmla="*/ 1125364 h 6909895"/>
              <a:gd name="connsiteX3" fmla="*/ 5877930 w 6491819"/>
              <a:gd name="connsiteY3" fmla="*/ 2345634 h 6909895"/>
              <a:gd name="connsiteX4" fmla="*/ 6491819 w 6491819"/>
              <a:gd name="connsiteY4" fmla="*/ 3449868 h 6909895"/>
              <a:gd name="connsiteX5" fmla="*/ 5877930 w 6491819"/>
              <a:gd name="connsiteY5" fmla="*/ 4554101 h 6909895"/>
              <a:gd name="connsiteX6" fmla="*/ 4655012 w 6491819"/>
              <a:gd name="connsiteY6" fmla="*/ 5774372 h 6909895"/>
              <a:gd name="connsiteX7" fmla="*/ 4042447 w 6491819"/>
              <a:gd name="connsiteY7" fmla="*/ 6879415 h 6909895"/>
              <a:gd name="connsiteX8" fmla="*/ 0 w 6491819"/>
              <a:gd name="connsiteY8" fmla="*/ 6909895 h 6909895"/>
              <a:gd name="connsiteX9" fmla="*/ 71120 w 6491819"/>
              <a:gd name="connsiteY9" fmla="*/ 0 h 6909895"/>
              <a:gd name="connsiteX0" fmla="*/ 0 w 6420699"/>
              <a:gd name="connsiteY0" fmla="*/ 0 h 6940375"/>
              <a:gd name="connsiteX1" fmla="*/ 3971327 w 6420699"/>
              <a:gd name="connsiteY1" fmla="*/ 20320 h 6940375"/>
              <a:gd name="connsiteX2" fmla="*/ 4583892 w 6420699"/>
              <a:gd name="connsiteY2" fmla="*/ 1125364 h 6940375"/>
              <a:gd name="connsiteX3" fmla="*/ 5806810 w 6420699"/>
              <a:gd name="connsiteY3" fmla="*/ 2345634 h 6940375"/>
              <a:gd name="connsiteX4" fmla="*/ 6420699 w 6420699"/>
              <a:gd name="connsiteY4" fmla="*/ 3449868 h 6940375"/>
              <a:gd name="connsiteX5" fmla="*/ 5806810 w 6420699"/>
              <a:gd name="connsiteY5" fmla="*/ 4554101 h 6940375"/>
              <a:gd name="connsiteX6" fmla="*/ 4583892 w 6420699"/>
              <a:gd name="connsiteY6" fmla="*/ 5774372 h 6940375"/>
              <a:gd name="connsiteX7" fmla="*/ 3971327 w 6420699"/>
              <a:gd name="connsiteY7" fmla="*/ 6879415 h 6940375"/>
              <a:gd name="connsiteX8" fmla="*/ 243840 w 6420699"/>
              <a:gd name="connsiteY8" fmla="*/ 6940375 h 6940375"/>
              <a:gd name="connsiteX9" fmla="*/ 0 w 6420699"/>
              <a:gd name="connsiteY9" fmla="*/ 0 h 6940375"/>
              <a:gd name="connsiteX0" fmla="*/ 0 w 6420699"/>
              <a:gd name="connsiteY0" fmla="*/ 0 h 6879415"/>
              <a:gd name="connsiteX1" fmla="*/ 3971327 w 6420699"/>
              <a:gd name="connsiteY1" fmla="*/ 20320 h 6879415"/>
              <a:gd name="connsiteX2" fmla="*/ 4583892 w 6420699"/>
              <a:gd name="connsiteY2" fmla="*/ 1125364 h 6879415"/>
              <a:gd name="connsiteX3" fmla="*/ 5806810 w 6420699"/>
              <a:gd name="connsiteY3" fmla="*/ 2345634 h 6879415"/>
              <a:gd name="connsiteX4" fmla="*/ 6420699 w 6420699"/>
              <a:gd name="connsiteY4" fmla="*/ 3449868 h 6879415"/>
              <a:gd name="connsiteX5" fmla="*/ 5806810 w 6420699"/>
              <a:gd name="connsiteY5" fmla="*/ 4554101 h 6879415"/>
              <a:gd name="connsiteX6" fmla="*/ 4583892 w 6420699"/>
              <a:gd name="connsiteY6" fmla="*/ 5774372 h 6879415"/>
              <a:gd name="connsiteX7" fmla="*/ 3971327 w 6420699"/>
              <a:gd name="connsiteY7" fmla="*/ 6879415 h 6879415"/>
              <a:gd name="connsiteX8" fmla="*/ 10160 w 6420699"/>
              <a:gd name="connsiteY8" fmla="*/ 6869255 h 6879415"/>
              <a:gd name="connsiteX9" fmla="*/ 0 w 6420699"/>
              <a:gd name="connsiteY9" fmla="*/ 0 h 687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20699" h="6879415">
                <a:moveTo>
                  <a:pt x="0" y="0"/>
                </a:moveTo>
                <a:lnTo>
                  <a:pt x="3971327" y="20320"/>
                </a:lnTo>
                <a:cubicBezTo>
                  <a:pt x="3971327" y="363275"/>
                  <a:pt x="4167646" y="709213"/>
                  <a:pt x="4583892" y="1125364"/>
                </a:cubicBezTo>
                <a:lnTo>
                  <a:pt x="5806810" y="2345634"/>
                </a:lnTo>
                <a:cubicBezTo>
                  <a:pt x="6223055" y="2761785"/>
                  <a:pt x="6420699" y="3106913"/>
                  <a:pt x="6420699" y="3449868"/>
                </a:cubicBezTo>
                <a:cubicBezTo>
                  <a:pt x="6420699" y="3792822"/>
                  <a:pt x="6223055" y="4137951"/>
                  <a:pt x="5806810" y="4554101"/>
                </a:cubicBezTo>
                <a:lnTo>
                  <a:pt x="4583892" y="5774372"/>
                </a:lnTo>
                <a:cubicBezTo>
                  <a:pt x="4167646" y="6190522"/>
                  <a:pt x="3971327" y="6536461"/>
                  <a:pt x="3971327" y="6879415"/>
                </a:cubicBezTo>
                <a:lnTo>
                  <a:pt x="10160" y="6869255"/>
                </a:lnTo>
                <a:cubicBezTo>
                  <a:pt x="6773" y="4579503"/>
                  <a:pt x="3387" y="2289752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68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1EB0488-D26B-284A-842D-D5EA3FC7E3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8923" y="3812211"/>
            <a:ext cx="4672263" cy="544638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000" baseline="0">
                <a:solidFill>
                  <a:srgbClr val="008BA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C2E04D-E4C1-C742-8CD4-CE3D06A67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0389" y="1825873"/>
            <a:ext cx="4672263" cy="1974265"/>
          </a:xfrm>
        </p:spPr>
        <p:txBody>
          <a:bodyPr anchor="b" anchorCtr="0">
            <a:normAutofit/>
          </a:bodyPr>
          <a:lstStyle>
            <a:lvl1pPr algn="l">
              <a:defRPr sz="4200" b="1" baseline="0">
                <a:solidFill>
                  <a:srgbClr val="4A54A4"/>
                </a:solidFill>
              </a:defRPr>
            </a:lvl1pPr>
          </a:lstStyle>
          <a:p>
            <a:r>
              <a:rPr lang="nl-NL" err="1"/>
              <a:t>Title</a:t>
            </a:r>
            <a:r>
              <a:rPr lang="nl-NL"/>
              <a:t> page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9026381-4735-764B-9B03-9666822937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2925" y="1134568"/>
            <a:ext cx="2972415" cy="906224"/>
          </a:xfrm>
          <a:prstGeom prst="rect">
            <a:avLst/>
          </a:prstGeo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B2141B3-A921-494B-AA99-D533D126D1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5102" y="4368923"/>
            <a:ext cx="4672262" cy="104015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1400"/>
            </a:lvl1pPr>
            <a:lvl3pPr marL="914400" indent="0" algn="l">
              <a:buNone/>
              <a:defRPr/>
            </a:lvl3pPr>
          </a:lstStyle>
          <a:p>
            <a:pPr lvl="0"/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9394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5 f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5DE3EED-D93A-432A-A945-379777ABA46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987800" y="146050"/>
            <a:ext cx="8070850" cy="6572250"/>
          </a:xfrm>
          <a:custGeom>
            <a:avLst/>
            <a:gdLst>
              <a:gd name="connsiteX0" fmla="*/ 236668 w 8070850"/>
              <a:gd name="connsiteY0" fmla="*/ 0 h 6572250"/>
              <a:gd name="connsiteX1" fmla="*/ 7834183 w 8070850"/>
              <a:gd name="connsiteY1" fmla="*/ 0 h 6572250"/>
              <a:gd name="connsiteX2" fmla="*/ 8070850 w 8070850"/>
              <a:gd name="connsiteY2" fmla="*/ 236667 h 6572250"/>
              <a:gd name="connsiteX3" fmla="*/ 8070850 w 8070850"/>
              <a:gd name="connsiteY3" fmla="*/ 6335583 h 6572250"/>
              <a:gd name="connsiteX4" fmla="*/ 7834183 w 8070850"/>
              <a:gd name="connsiteY4" fmla="*/ 6572250 h 6572250"/>
              <a:gd name="connsiteX5" fmla="*/ 236668 w 8070850"/>
              <a:gd name="connsiteY5" fmla="*/ 6572250 h 6572250"/>
              <a:gd name="connsiteX6" fmla="*/ 0 w 8070850"/>
              <a:gd name="connsiteY6" fmla="*/ 6569318 h 6572250"/>
              <a:gd name="connsiteX7" fmla="*/ 0 w 8070850"/>
              <a:gd name="connsiteY7" fmla="*/ 6549459 h 6572250"/>
              <a:gd name="connsiteX8" fmla="*/ 20706 w 8070850"/>
              <a:gd name="connsiteY8" fmla="*/ 6453125 h 6572250"/>
              <a:gd name="connsiteX9" fmla="*/ 596092 w 8070850"/>
              <a:gd name="connsiteY9" fmla="*/ 5606907 h 6572250"/>
              <a:gd name="connsiteX10" fmla="*/ 1819010 w 8070850"/>
              <a:gd name="connsiteY10" fmla="*/ 4386636 h 6572250"/>
              <a:gd name="connsiteX11" fmla="*/ 2432899 w 8070850"/>
              <a:gd name="connsiteY11" fmla="*/ 3282403 h 6572250"/>
              <a:gd name="connsiteX12" fmla="*/ 1819010 w 8070850"/>
              <a:gd name="connsiteY12" fmla="*/ 2178169 h 6572250"/>
              <a:gd name="connsiteX13" fmla="*/ 596092 w 8070850"/>
              <a:gd name="connsiteY13" fmla="*/ 957899 h 6572250"/>
              <a:gd name="connsiteX14" fmla="*/ 20706 w 8070850"/>
              <a:gd name="connsiteY14" fmla="*/ 111681 h 6572250"/>
              <a:gd name="connsiteX15" fmla="*/ 0 w 8070850"/>
              <a:gd name="connsiteY15" fmla="*/ 15347 h 6572250"/>
              <a:gd name="connsiteX16" fmla="*/ 0 w 8070850"/>
              <a:gd name="connsiteY16" fmla="*/ 2932 h 657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70850" h="6572250">
                <a:moveTo>
                  <a:pt x="236668" y="0"/>
                </a:moveTo>
                <a:lnTo>
                  <a:pt x="7834183" y="0"/>
                </a:lnTo>
                <a:cubicBezTo>
                  <a:pt x="7964891" y="0"/>
                  <a:pt x="8070850" y="105959"/>
                  <a:pt x="8070850" y="236667"/>
                </a:cubicBezTo>
                <a:lnTo>
                  <a:pt x="8070850" y="6335583"/>
                </a:lnTo>
                <a:cubicBezTo>
                  <a:pt x="8070850" y="6466291"/>
                  <a:pt x="7964891" y="6572250"/>
                  <a:pt x="7834183" y="6572250"/>
                </a:cubicBezTo>
                <a:lnTo>
                  <a:pt x="236668" y="6572250"/>
                </a:lnTo>
                <a:lnTo>
                  <a:pt x="0" y="6569318"/>
                </a:lnTo>
                <a:lnTo>
                  <a:pt x="0" y="6549459"/>
                </a:lnTo>
                <a:lnTo>
                  <a:pt x="20706" y="6453125"/>
                </a:lnTo>
                <a:cubicBezTo>
                  <a:pt x="95432" y="6191639"/>
                  <a:pt x="283908" y="5919020"/>
                  <a:pt x="596092" y="5606907"/>
                </a:cubicBezTo>
                <a:lnTo>
                  <a:pt x="1819010" y="4386636"/>
                </a:lnTo>
                <a:cubicBezTo>
                  <a:pt x="2235255" y="3970486"/>
                  <a:pt x="2432899" y="3625357"/>
                  <a:pt x="2432899" y="3282403"/>
                </a:cubicBezTo>
                <a:cubicBezTo>
                  <a:pt x="2432899" y="2939448"/>
                  <a:pt x="2235255" y="2594320"/>
                  <a:pt x="1819010" y="2178169"/>
                </a:cubicBezTo>
                <a:lnTo>
                  <a:pt x="596092" y="957899"/>
                </a:lnTo>
                <a:cubicBezTo>
                  <a:pt x="283908" y="645786"/>
                  <a:pt x="95432" y="373167"/>
                  <a:pt x="20706" y="111681"/>
                </a:cubicBezTo>
                <a:lnTo>
                  <a:pt x="0" y="15347"/>
                </a:lnTo>
                <a:lnTo>
                  <a:pt x="0" y="2932"/>
                </a:lnTo>
                <a:close/>
              </a:path>
            </a:pathLst>
          </a:custGeom>
        </p:spPr>
        <p:txBody>
          <a:bodyPr wrap="square" tIns="216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l-NL"/>
              <a:t>Click icon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image</a:t>
            </a:r>
          </a:p>
        </p:txBody>
      </p:sp>
      <p:sp>
        <p:nvSpPr>
          <p:cNvPr id="15" name="Ondertitel 2">
            <a:extLst>
              <a:ext uri="{FF2B5EF4-FFF2-40B4-BE49-F238E27FC236}">
                <a16:creationId xmlns:a16="http://schemas.microsoft.com/office/drawing/2014/main" id="{5ABCD6F5-7365-477B-B28E-80BBFA76CC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8923" y="3812211"/>
            <a:ext cx="4672263" cy="544638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000" baseline="0">
                <a:solidFill>
                  <a:srgbClr val="008BA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B9BC9DE1-B06F-48A3-AA05-F4B06BBCDC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0389" y="1825873"/>
            <a:ext cx="4672263" cy="1974265"/>
          </a:xfrm>
        </p:spPr>
        <p:txBody>
          <a:bodyPr anchor="b" anchorCtr="0">
            <a:normAutofit/>
          </a:bodyPr>
          <a:lstStyle>
            <a:lvl1pPr algn="l">
              <a:defRPr sz="4200" b="1" baseline="0">
                <a:solidFill>
                  <a:srgbClr val="4A54A4"/>
                </a:solidFill>
              </a:defRPr>
            </a:lvl1pPr>
          </a:lstStyle>
          <a:p>
            <a:r>
              <a:rPr lang="nl-NL" err="1"/>
              <a:t>Title</a:t>
            </a:r>
            <a:r>
              <a:rPr lang="nl-NL"/>
              <a:t> page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C99372F-A097-490F-9981-046A8D85B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2925" y="1134568"/>
            <a:ext cx="2972415" cy="906224"/>
          </a:xfrm>
          <a:prstGeom prst="rect">
            <a:avLst/>
          </a:prstGeom>
        </p:spPr>
      </p:pic>
      <p:sp>
        <p:nvSpPr>
          <p:cNvPr id="18" name="Tijdelijke aanduiding voor tekst 4">
            <a:extLst>
              <a:ext uri="{FF2B5EF4-FFF2-40B4-BE49-F238E27FC236}">
                <a16:creationId xmlns:a16="http://schemas.microsoft.com/office/drawing/2014/main" id="{39449307-F19C-44FD-9054-E634C3E613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5102" y="4368923"/>
            <a:ext cx="4672262" cy="104015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1400"/>
            </a:lvl1pPr>
            <a:lvl3pPr marL="914400" indent="0" algn="l">
              <a:buNone/>
              <a:defRPr/>
            </a:lvl3pPr>
          </a:lstStyle>
          <a:p>
            <a:pPr lvl="0"/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205E9D-C9EA-42AF-A70D-D01DEF0BB2D5}"/>
              </a:ext>
            </a:extLst>
          </p:cNvPr>
          <p:cNvSpPr/>
          <p:nvPr userDrawn="1"/>
        </p:nvSpPr>
        <p:spPr>
          <a:xfrm>
            <a:off x="5934075" y="-529528"/>
            <a:ext cx="5454650" cy="449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/>
              <a:t>Always </a:t>
            </a:r>
            <a:r>
              <a:rPr lang="nl-NL" sz="1400" err="1"/>
              <a:t>remove</a:t>
            </a:r>
            <a:r>
              <a:rPr lang="nl-NL" sz="1400"/>
              <a:t> </a:t>
            </a:r>
            <a:r>
              <a:rPr lang="nl-NL" sz="1400" err="1"/>
              <a:t>an</a:t>
            </a:r>
            <a:r>
              <a:rPr lang="nl-NL" sz="1400"/>
              <a:t> </a:t>
            </a:r>
            <a:r>
              <a:rPr lang="nl-NL" sz="1400" err="1"/>
              <a:t>existing</a:t>
            </a:r>
            <a:r>
              <a:rPr lang="nl-NL" sz="1400"/>
              <a:t> image </a:t>
            </a:r>
            <a:r>
              <a:rPr lang="nl-NL" sz="1400" err="1"/>
              <a:t>before</a:t>
            </a:r>
            <a:r>
              <a:rPr lang="nl-NL" sz="1400"/>
              <a:t> </a:t>
            </a:r>
            <a:r>
              <a:rPr lang="nl-NL" sz="1400" err="1"/>
              <a:t>adding</a:t>
            </a:r>
            <a:r>
              <a:rPr lang="nl-NL" sz="1400"/>
              <a:t> a new </a:t>
            </a:r>
            <a:r>
              <a:rPr lang="nl-NL" sz="1400" err="1"/>
              <a:t>one</a:t>
            </a:r>
            <a:r>
              <a:rPr lang="nl-NL" sz="1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32145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548CFF-E802-AA43-9F8B-57822EA51E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514" y="306347"/>
            <a:ext cx="10515600" cy="571341"/>
          </a:xfrm>
        </p:spPr>
        <p:txBody>
          <a:bodyPr>
            <a:normAutofit/>
          </a:bodyPr>
          <a:lstStyle>
            <a:lvl1pPr>
              <a:defRPr sz="2800" baseline="0"/>
            </a:lvl1pPr>
          </a:lstStyle>
          <a:p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DDBBB7B-5F35-404E-A99E-6E50AD46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3225" y="6193075"/>
            <a:ext cx="8804593" cy="365125"/>
          </a:xfrm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C806215A-7DE7-204C-8620-01DE9376B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869" y="1285103"/>
            <a:ext cx="10515600" cy="365125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000" b="1" i="0" baseline="0">
                <a:solidFill>
                  <a:srgbClr val="008BA4"/>
                </a:solidFill>
              </a:defRPr>
            </a:lvl1pPr>
            <a:lvl2pPr marL="457200" indent="0">
              <a:buFontTx/>
              <a:buNone/>
              <a:defRPr sz="2000" baseline="0">
                <a:solidFill>
                  <a:srgbClr val="008BA4"/>
                </a:solidFill>
              </a:defRPr>
            </a:lvl2pPr>
            <a:lvl3pPr marL="914400" indent="0">
              <a:buFontTx/>
              <a:buNone/>
              <a:defRPr sz="2000" baseline="0">
                <a:solidFill>
                  <a:srgbClr val="008BA4"/>
                </a:solidFill>
              </a:defRPr>
            </a:lvl3pPr>
            <a:lvl4pPr marL="1371600" indent="0">
              <a:buFontTx/>
              <a:buNone/>
              <a:defRPr sz="2000" baseline="0">
                <a:solidFill>
                  <a:srgbClr val="008BA4"/>
                </a:solidFill>
              </a:defRPr>
            </a:lvl4pPr>
            <a:lvl5pPr marL="1828800" indent="0">
              <a:buFontTx/>
              <a:buNone/>
              <a:defRPr sz="2000" baseline="0">
                <a:solidFill>
                  <a:srgbClr val="008BA4"/>
                </a:solidFill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C25E070-C719-694F-8535-B541886CEB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8936" y="4579495"/>
            <a:ext cx="800539" cy="2200340"/>
          </a:xfrm>
          <a:prstGeom prst="rect">
            <a:avLst/>
          </a:prstGeom>
        </p:spPr>
      </p:pic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39D74D6E-786D-8640-AD83-999A5F28E4B5}"/>
              </a:ext>
            </a:extLst>
          </p:cNvPr>
          <p:cNvCxnSpPr>
            <a:cxnSpLocks/>
          </p:cNvCxnSpPr>
          <p:nvPr userDrawn="1"/>
        </p:nvCxnSpPr>
        <p:spPr>
          <a:xfrm>
            <a:off x="1025013" y="5679665"/>
            <a:ext cx="103214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1CE99879-4172-384B-882A-C15E533C00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77360" y="5454804"/>
            <a:ext cx="503689" cy="449722"/>
          </a:xfrm>
          <a:prstGeom prst="rect">
            <a:avLst/>
          </a:prstGeom>
        </p:spPr>
      </p:pic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B1945CF4-C4AB-3C4E-91CD-FF67D73C021F}"/>
              </a:ext>
            </a:extLst>
          </p:cNvPr>
          <p:cNvCxnSpPr>
            <a:cxnSpLocks/>
          </p:cNvCxnSpPr>
          <p:nvPr userDrawn="1"/>
        </p:nvCxnSpPr>
        <p:spPr>
          <a:xfrm>
            <a:off x="1025013" y="1092676"/>
            <a:ext cx="103214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8E1797-4F9C-4B10-8738-5BCFDBB8A24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42975" y="1825625"/>
            <a:ext cx="5095875" cy="355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Click here to add text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F873E18-9911-4D86-9480-246377A43B9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70625" y="1825625"/>
            <a:ext cx="5095875" cy="35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/>
              <a:t>Click icon to add content</a:t>
            </a:r>
          </a:p>
          <a:p>
            <a:pPr lvl="1"/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7DCD2-47E1-43E7-9AB7-C7B5169B4E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38E0D59-3C3C-A240-8AC1-71A64A27DE0E}" type="slidenum">
              <a:rPr lang="nl-NL" smtClean="0"/>
              <a:pPr/>
              <a:t>‹nr.›</a:t>
            </a:fld>
            <a:r>
              <a:rPr lang="nl-NL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44801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548CFF-E802-AA43-9F8B-57822EA51E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514" y="306347"/>
            <a:ext cx="10515600" cy="571341"/>
          </a:xfrm>
        </p:spPr>
        <p:txBody>
          <a:bodyPr>
            <a:normAutofit/>
          </a:bodyPr>
          <a:lstStyle>
            <a:lvl1pPr>
              <a:defRPr sz="2800" baseline="0"/>
            </a:lvl1pPr>
          </a:lstStyle>
          <a:p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DDBBB7B-5F35-404E-A99E-6E50AD46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3225" y="6193075"/>
            <a:ext cx="8804593" cy="365125"/>
          </a:xfrm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C806215A-7DE7-204C-8620-01DE9376B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869" y="1285103"/>
            <a:ext cx="10515600" cy="365125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000" b="1" i="0" baseline="0">
                <a:solidFill>
                  <a:srgbClr val="008BA4"/>
                </a:solidFill>
              </a:defRPr>
            </a:lvl1pPr>
            <a:lvl2pPr marL="457200" indent="0">
              <a:buFontTx/>
              <a:buNone/>
              <a:defRPr sz="2000" baseline="0">
                <a:solidFill>
                  <a:srgbClr val="008BA4"/>
                </a:solidFill>
              </a:defRPr>
            </a:lvl2pPr>
            <a:lvl3pPr marL="914400" indent="0">
              <a:buFontTx/>
              <a:buNone/>
              <a:defRPr sz="2000" baseline="0">
                <a:solidFill>
                  <a:srgbClr val="008BA4"/>
                </a:solidFill>
              </a:defRPr>
            </a:lvl3pPr>
            <a:lvl4pPr marL="1371600" indent="0">
              <a:buFontTx/>
              <a:buNone/>
              <a:defRPr sz="2000" baseline="0">
                <a:solidFill>
                  <a:srgbClr val="008BA4"/>
                </a:solidFill>
              </a:defRPr>
            </a:lvl4pPr>
            <a:lvl5pPr marL="1828800" indent="0">
              <a:buFontTx/>
              <a:buNone/>
              <a:defRPr sz="2000" baseline="0">
                <a:solidFill>
                  <a:srgbClr val="008BA4"/>
                </a:solidFill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C25E070-C719-694F-8535-B541886CEB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8936" y="4579495"/>
            <a:ext cx="800539" cy="2200340"/>
          </a:xfrm>
          <a:prstGeom prst="rect">
            <a:avLst/>
          </a:prstGeom>
        </p:spPr>
      </p:pic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39D74D6E-786D-8640-AD83-999A5F28E4B5}"/>
              </a:ext>
            </a:extLst>
          </p:cNvPr>
          <p:cNvCxnSpPr>
            <a:cxnSpLocks/>
          </p:cNvCxnSpPr>
          <p:nvPr userDrawn="1"/>
        </p:nvCxnSpPr>
        <p:spPr>
          <a:xfrm>
            <a:off x="1025013" y="5679665"/>
            <a:ext cx="103214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1CE99879-4172-384B-882A-C15E533C00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77360" y="5454804"/>
            <a:ext cx="503689" cy="449722"/>
          </a:xfrm>
          <a:prstGeom prst="rect">
            <a:avLst/>
          </a:prstGeom>
        </p:spPr>
      </p:pic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B1945CF4-C4AB-3C4E-91CD-FF67D73C021F}"/>
              </a:ext>
            </a:extLst>
          </p:cNvPr>
          <p:cNvCxnSpPr>
            <a:cxnSpLocks/>
          </p:cNvCxnSpPr>
          <p:nvPr userDrawn="1"/>
        </p:nvCxnSpPr>
        <p:spPr>
          <a:xfrm>
            <a:off x="1025013" y="1092676"/>
            <a:ext cx="103214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6C2514-DDF4-4DAC-8EB2-01BC4CCD4A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36000" y="1825625"/>
            <a:ext cx="10508400" cy="355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Click here to add text</a:t>
            </a:r>
          </a:p>
          <a:p>
            <a:pPr lvl="1"/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2231C-40C8-43CD-8AE1-D244898A4A7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8E0D59-3C3C-A240-8AC1-71A64A27DE0E}" type="slidenum">
              <a:rPr lang="nl-NL" smtClean="0"/>
              <a:pPr/>
              <a:t>‹nr.›</a:t>
            </a:fld>
            <a:r>
              <a:rPr lang="nl-NL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98439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548CFF-E802-AA43-9F8B-57822EA51E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514" y="306347"/>
            <a:ext cx="10515600" cy="571341"/>
          </a:xfrm>
        </p:spPr>
        <p:txBody>
          <a:bodyPr>
            <a:normAutofit/>
          </a:bodyPr>
          <a:lstStyle>
            <a:lvl1pPr>
              <a:defRPr sz="2800" baseline="0"/>
            </a:lvl1pPr>
          </a:lstStyle>
          <a:p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DDBBB7B-5F35-404E-A99E-6E50AD46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3225" y="6193075"/>
            <a:ext cx="8804593" cy="365125"/>
          </a:xfrm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C806215A-7DE7-204C-8620-01DE9376B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869" y="1285103"/>
            <a:ext cx="10515600" cy="365125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000" b="1" i="0" baseline="0">
                <a:solidFill>
                  <a:srgbClr val="008BA4"/>
                </a:solidFill>
              </a:defRPr>
            </a:lvl1pPr>
            <a:lvl2pPr marL="457200" indent="0">
              <a:buFontTx/>
              <a:buNone/>
              <a:defRPr sz="2000" baseline="0">
                <a:solidFill>
                  <a:srgbClr val="008BA4"/>
                </a:solidFill>
              </a:defRPr>
            </a:lvl2pPr>
            <a:lvl3pPr marL="914400" indent="0">
              <a:buFontTx/>
              <a:buNone/>
              <a:defRPr sz="2000" baseline="0">
                <a:solidFill>
                  <a:srgbClr val="008BA4"/>
                </a:solidFill>
              </a:defRPr>
            </a:lvl3pPr>
            <a:lvl4pPr marL="1371600" indent="0">
              <a:buFontTx/>
              <a:buNone/>
              <a:defRPr sz="2000" baseline="0">
                <a:solidFill>
                  <a:srgbClr val="008BA4"/>
                </a:solidFill>
              </a:defRPr>
            </a:lvl4pPr>
            <a:lvl5pPr marL="1828800" indent="0">
              <a:buFontTx/>
              <a:buNone/>
              <a:defRPr sz="2000" baseline="0">
                <a:solidFill>
                  <a:srgbClr val="008BA4"/>
                </a:solidFill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C25E070-C719-694F-8535-B541886CEB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8936" y="4579495"/>
            <a:ext cx="800539" cy="220034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CE99879-4172-384B-882A-C15E533C00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77360" y="5454804"/>
            <a:ext cx="503689" cy="449722"/>
          </a:xfrm>
          <a:prstGeom prst="rect">
            <a:avLst/>
          </a:prstGeom>
        </p:spPr>
      </p:pic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B1945CF4-C4AB-3C4E-91CD-FF67D73C021F}"/>
              </a:ext>
            </a:extLst>
          </p:cNvPr>
          <p:cNvCxnSpPr>
            <a:cxnSpLocks/>
          </p:cNvCxnSpPr>
          <p:nvPr userDrawn="1"/>
        </p:nvCxnSpPr>
        <p:spPr>
          <a:xfrm>
            <a:off x="1025013" y="1092676"/>
            <a:ext cx="103214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6C2514-DDF4-4DAC-8EB2-01BC4CCD4A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36000" y="1825625"/>
            <a:ext cx="10508400" cy="355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Click here to add text</a:t>
            </a:r>
          </a:p>
          <a:p>
            <a:pPr lvl="1"/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20992-62BE-4D9B-B103-FA95F61889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8E0D59-3C3C-A240-8AC1-71A64A27DE0E}" type="slidenum">
              <a:rPr lang="nl-NL" smtClean="0"/>
              <a:pPr/>
              <a:t>‹nr.›</a:t>
            </a:fld>
            <a:r>
              <a:rPr lang="nl-NL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94210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50E615DC-9857-FB44-8E02-48BF4E7597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61EB0488-D26B-284A-842D-D5EA3FC7E3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89165" y="3767628"/>
            <a:ext cx="9144000" cy="52542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C2E04D-E4C1-C742-8CD4-CE3D06A67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89165" y="2767246"/>
            <a:ext cx="9144000" cy="938602"/>
          </a:xfrm>
        </p:spPr>
        <p:txBody>
          <a:bodyPr anchor="b">
            <a:normAutofit/>
          </a:bodyPr>
          <a:lstStyle>
            <a:lvl1pPr algn="l"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nl-NL" err="1"/>
              <a:t>Chapter</a:t>
            </a:r>
            <a:r>
              <a:rPr lang="nl-NL"/>
              <a:t> page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B502C62-585B-1B47-A691-99DFCEE5C5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321" r="28"/>
          <a:stretch/>
        </p:blipFill>
        <p:spPr>
          <a:xfrm>
            <a:off x="0" y="690496"/>
            <a:ext cx="1933200" cy="547700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83DC107-A9E5-3F41-A783-D48FAFE8EE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8446" y="3060760"/>
            <a:ext cx="824854" cy="73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157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E2B25E7F-0E30-714C-A41C-149FA97906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5C2E04D-E4C1-C742-8CD4-CE3D06A67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45131" y="2854073"/>
            <a:ext cx="4483942" cy="947977"/>
          </a:xfrm>
        </p:spPr>
        <p:txBody>
          <a:bodyPr anchor="b">
            <a:normAutofit/>
          </a:bodyPr>
          <a:lstStyle>
            <a:lvl1pPr algn="l">
              <a:defRPr sz="380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Contact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1DBE52A-66F7-C74C-A11E-971FB57F60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2058" y="4375229"/>
            <a:ext cx="4139685" cy="25351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120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1200" baseline="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1200" baseline="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12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+31</a:t>
            </a:r>
          </a:p>
        </p:txBody>
      </p:sp>
      <p:sp>
        <p:nvSpPr>
          <p:cNvPr id="12" name="Tijdelijke aanduiding voor tekst 5">
            <a:extLst>
              <a:ext uri="{FF2B5EF4-FFF2-40B4-BE49-F238E27FC236}">
                <a16:creationId xmlns:a16="http://schemas.microsoft.com/office/drawing/2014/main" id="{5470D075-0AD2-C447-BBC4-E28E135E01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82058" y="3973634"/>
            <a:ext cx="4139685" cy="25351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120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1200" baseline="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1200" baseline="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12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Name</a:t>
            </a:r>
          </a:p>
        </p:txBody>
      </p:sp>
      <p:sp>
        <p:nvSpPr>
          <p:cNvPr id="14" name="Tijdelijke aanduiding voor tekst 5">
            <a:extLst>
              <a:ext uri="{FF2B5EF4-FFF2-40B4-BE49-F238E27FC236}">
                <a16:creationId xmlns:a16="http://schemas.microsoft.com/office/drawing/2014/main" id="{DD2BEF4F-64E8-664E-903F-B271BAD498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82058" y="4776824"/>
            <a:ext cx="4139685" cy="25351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120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1200" baseline="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1200" baseline="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12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@</a:t>
            </a:r>
            <a:r>
              <a:rPr lang="nl-NL" err="1"/>
              <a:t>tauw.com</a:t>
            </a:r>
            <a:endParaRPr lang="nl-NL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BCAA8B9C-D755-1E46-965C-34DAAAA172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925" y="1134568"/>
            <a:ext cx="2972415" cy="906224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A361E71C-1E3D-F14C-8AFB-EB3F997299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975" y="3045367"/>
            <a:ext cx="4968315" cy="751870"/>
          </a:xfrm>
          <a:prstGeom prst="rect">
            <a:avLst/>
          </a:prstGeom>
        </p:spPr>
      </p:pic>
      <p:sp>
        <p:nvSpPr>
          <p:cNvPr id="15" name="Tijdelijke aanduiding voor tekst 5">
            <a:extLst>
              <a:ext uri="{FF2B5EF4-FFF2-40B4-BE49-F238E27FC236}">
                <a16:creationId xmlns:a16="http://schemas.microsoft.com/office/drawing/2014/main" id="{8D266225-8ADE-5741-8B30-6BE06EEF05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82058" y="5167656"/>
            <a:ext cx="4139685" cy="25351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120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1200" baseline="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1200" baseline="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12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www.tauw.com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DD6C9CC-66CD-4E07-8BFF-FF5EBBF2B9F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38800" y="3959974"/>
            <a:ext cx="291600" cy="291600"/>
          </a:xfrm>
        </p:spPr>
        <p:txBody>
          <a:bodyPr lIns="0" rIns="0">
            <a:normAutofit/>
          </a:bodyPr>
          <a:lstStyle>
            <a:lvl1pPr algn="ctr">
              <a:defRPr sz="600"/>
            </a:lvl1pPr>
          </a:lstStyle>
          <a:p>
            <a:r>
              <a:rPr lang="nl-NL"/>
              <a:t>icon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EAEC950-60D1-450E-B4F5-E05C404B20C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38800" y="4356187"/>
            <a:ext cx="291600" cy="291600"/>
          </a:xfrm>
        </p:spPr>
        <p:txBody>
          <a:bodyPr lIns="0" rIns="0">
            <a:normAutofit/>
          </a:bodyPr>
          <a:lstStyle>
            <a:lvl1pPr algn="ctr">
              <a:defRPr sz="600"/>
            </a:lvl1pPr>
          </a:lstStyle>
          <a:p>
            <a:r>
              <a:rPr lang="nl-NL"/>
              <a:t>icon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C9F9F18A-CE7A-4847-94E2-F739B181436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138800" y="4752734"/>
            <a:ext cx="291600" cy="291600"/>
          </a:xfrm>
        </p:spPr>
        <p:txBody>
          <a:bodyPr lIns="0" rIns="0">
            <a:normAutofit/>
          </a:bodyPr>
          <a:lstStyle>
            <a:lvl1pPr algn="ctr">
              <a:defRPr sz="600"/>
            </a:lvl1pPr>
          </a:lstStyle>
          <a:p>
            <a:r>
              <a:rPr lang="nl-NL"/>
              <a:t>icon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553CF7B0-0F19-47FD-92E7-E2DEC2E3DDD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38800" y="5148614"/>
            <a:ext cx="291600" cy="291600"/>
          </a:xfrm>
        </p:spPr>
        <p:txBody>
          <a:bodyPr lIns="0" rIns="0">
            <a:normAutofit/>
          </a:bodyPr>
          <a:lstStyle>
            <a:lvl1pPr algn="ctr">
              <a:defRPr sz="600"/>
            </a:lvl1pPr>
          </a:lstStyle>
          <a:p>
            <a:r>
              <a:rPr lang="nl-NL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7674070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CC815B-84C9-46E7-BB32-8CE851B9D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8CE503-94FA-45FF-9A94-7BCF2E407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889E401-E048-42EA-85B6-81250CE6F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F840-5E63-4368-8083-5F144B79FEC7}" type="datetimeFigureOut">
              <a:rPr lang="nl-NL" smtClean="0"/>
              <a:t>15-2-2024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56F000-7163-44E1-A784-493AA575C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BA431F9-6CDD-42CF-9291-0D155CA2B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38ED-CE3C-4B28-A559-5BF1B69D4F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86117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>
            <a:extLst>
              <a:ext uri="{FF2B5EF4-FFF2-40B4-BE49-F238E27FC236}">
                <a16:creationId xmlns:a16="http://schemas.microsoft.com/office/drawing/2014/main" id="{F2863F38-4D0D-9543-9351-EF0247B28EAA}"/>
              </a:ext>
            </a:extLst>
          </p:cNvPr>
          <p:cNvSpPr/>
          <p:nvPr userDrawn="1"/>
        </p:nvSpPr>
        <p:spPr>
          <a:xfrm>
            <a:off x="0" y="0"/>
            <a:ext cx="6272213" cy="1737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itel 8">
            <a:extLst>
              <a:ext uri="{FF2B5EF4-FFF2-40B4-BE49-F238E27FC236}">
                <a16:creationId xmlns:a16="http://schemas.microsoft.com/office/drawing/2014/main" id="{38139E92-5295-064D-AF48-E1BAB1F35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910" y="332051"/>
            <a:ext cx="5848090" cy="1405309"/>
          </a:xfrm>
          <a:prstGeom prst="rect">
            <a:avLst/>
          </a:prstGeom>
        </p:spPr>
        <p:txBody>
          <a:bodyPr/>
          <a:lstStyle>
            <a:lvl1pPr>
              <a:defRPr sz="5400" b="1" i="0">
                <a:solidFill>
                  <a:srgbClr val="484283"/>
                </a:solidFill>
                <a:latin typeface="Arial Narrow" panose="020B0604020202020204" pitchFamily="34" charset="0"/>
                <a:ea typeface="Tahoma" panose="020B060403050404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tekst 12">
            <a:extLst>
              <a:ext uri="{FF2B5EF4-FFF2-40B4-BE49-F238E27FC236}">
                <a16:creationId xmlns:a16="http://schemas.microsoft.com/office/drawing/2014/main" id="{4E1AA226-3C3C-EF4B-B254-9E8E759F36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04447" y="5907785"/>
            <a:ext cx="9859963" cy="762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rgbClr val="98C222"/>
                </a:solidFill>
              </a:defRPr>
            </a:lvl1pPr>
            <a:lvl2pPr>
              <a:defRPr>
                <a:solidFill>
                  <a:srgbClr val="98C222"/>
                </a:solidFill>
              </a:defRPr>
            </a:lvl2pPr>
            <a:lvl3pPr>
              <a:defRPr>
                <a:solidFill>
                  <a:srgbClr val="98C222"/>
                </a:solidFill>
              </a:defRPr>
            </a:lvl3pPr>
            <a:lvl4pPr>
              <a:defRPr>
                <a:solidFill>
                  <a:srgbClr val="98C222"/>
                </a:solidFill>
              </a:defRPr>
            </a:lvl4pPr>
            <a:lvl5pPr>
              <a:defRPr>
                <a:solidFill>
                  <a:srgbClr val="98C222"/>
                </a:solidFill>
              </a:defRPr>
            </a:lvl5pPr>
          </a:lstStyle>
          <a:p>
            <a:pPr lvl="0"/>
            <a:r>
              <a:rPr lang="nl-NL"/>
              <a:t>Ondertitel of datum</a:t>
            </a:r>
          </a:p>
        </p:txBody>
      </p:sp>
      <p:pic>
        <p:nvPicPr>
          <p:cNvPr id="17" name="Afbeelding 16" descr="Afbeelding met bord&#10;&#10;Automatisch gegenereerde beschrijving">
            <a:extLst>
              <a:ext uri="{FF2B5EF4-FFF2-40B4-BE49-F238E27FC236}">
                <a16:creationId xmlns:a16="http://schemas.microsoft.com/office/drawing/2014/main" id="{EB194544-A9E4-2B4B-9FD5-FB82E688AD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" y="5900503"/>
            <a:ext cx="1503680" cy="76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18003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ankondiging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34242A77-1063-3C4E-B9C6-884A2D01FA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480" y="727606"/>
            <a:ext cx="11678657" cy="5842217"/>
          </a:xfrm>
          <a:prstGeom prst="rect">
            <a:avLst/>
          </a:prstGeom>
        </p:spPr>
      </p:pic>
      <p:sp>
        <p:nvSpPr>
          <p:cNvPr id="3" name="Titeltekst">
            <a:extLst>
              <a:ext uri="{FF2B5EF4-FFF2-40B4-BE49-F238E27FC236}">
                <a16:creationId xmlns:a16="http://schemas.microsoft.com/office/drawing/2014/main" id="{B1E85568-1303-9E48-95BF-96D9B50F600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199" y="3280023"/>
            <a:ext cx="10457985" cy="804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noAutofit/>
          </a:bodyPr>
          <a:lstStyle>
            <a:lvl1pPr algn="ctr">
              <a:defRPr sz="5400" b="1" i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nl-NL"/>
              <a:t>Aankondiging</a:t>
            </a:r>
            <a:endParaRPr/>
          </a:p>
        </p:txBody>
      </p:sp>
      <p:pic>
        <p:nvPicPr>
          <p:cNvPr id="8" name="Afbeelding 7" descr="Afbeelding met bord&#10;&#10;Automatisch gegenereerde beschrijving">
            <a:extLst>
              <a:ext uri="{FF2B5EF4-FFF2-40B4-BE49-F238E27FC236}">
                <a16:creationId xmlns:a16="http://schemas.microsoft.com/office/drawing/2014/main" id="{70954099-730E-A04E-9DDC-A17BB83492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" y="288177"/>
            <a:ext cx="1503680" cy="76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2719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image" Target="../media/image15.jpe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image" Target="../media/image26.jp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3619" y="274639"/>
            <a:ext cx="11044767" cy="98488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nl-NL" noProof="0" dirty="0"/>
              <a:t>Klik om een</a:t>
            </a:r>
            <a:br>
              <a:rPr lang="nl-NL" noProof="0" dirty="0"/>
            </a:br>
            <a:r>
              <a:rPr lang="nl-NL" noProof="0" dirty="0"/>
              <a:t>titel te maken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618" y="1574800"/>
            <a:ext cx="11044767" cy="45164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nl-NL" noProof="0" dirty="0"/>
              <a:t>Eerste niveau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  <a:p>
            <a:pPr lvl="5"/>
            <a:r>
              <a:rPr lang="nl-NL" noProof="0" dirty="0"/>
              <a:t>Zesde niveau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616" y="6484446"/>
            <a:ext cx="3860800" cy="184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nl-NL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9325" y="6335211"/>
            <a:ext cx="1693351" cy="33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3584" y="6484446"/>
            <a:ext cx="2844800" cy="184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>
              <a:defRPr lang="nl-NL" sz="1200" smtClean="0"/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562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507987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35064" indent="-482588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7652" indent="-482588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387540" indent="-469888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012" indent="-478355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2284" y="274638"/>
            <a:ext cx="1046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4" y="1600206"/>
            <a:ext cx="10464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271865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NL" alt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71865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AAD318-9BE1-4A21-AAF3-BA8BB4DA957F}" type="slidenum">
              <a:rPr lang="nl-NL" alt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23425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27186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27186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rgbClr val="271865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271865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rgbClr val="271865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kern="1200">
          <a:solidFill>
            <a:srgbClr val="27186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6000" y="6393601"/>
            <a:ext cx="3860800" cy="184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6400" y="6393601"/>
            <a:ext cx="2844800" cy="184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>
              <a:defRPr lang="nl-NL" sz="1200" smtClean="0"/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2C46C9D-AA03-4E57-BF9E-72B03BAB849B}"/>
              </a:ext>
            </a:extLst>
          </p:cNvPr>
          <p:cNvSpPr txBox="1">
            <a:spLocks/>
          </p:cNvSpPr>
          <p:nvPr userDrawn="1"/>
        </p:nvSpPr>
        <p:spPr>
          <a:xfrm>
            <a:off x="762000" y="1905001"/>
            <a:ext cx="10449984" cy="4186239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61950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–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714375" indent="-17145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–"/>
              <a:defRPr sz="1600" kern="1200" baseline="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895350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»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151063" indent="-358775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133"/>
              <a:t>Eerste niveau</a:t>
            </a:r>
          </a:p>
          <a:p>
            <a:pPr lvl="1"/>
            <a:r>
              <a:rPr lang="nl-NL" sz="2133"/>
              <a:t>Tweede niveau</a:t>
            </a:r>
          </a:p>
          <a:p>
            <a:pPr lvl="2"/>
            <a:r>
              <a:rPr lang="nl-NL" sz="2133"/>
              <a:t>Derde niveau</a:t>
            </a:r>
          </a:p>
          <a:p>
            <a:pPr lvl="3"/>
            <a:r>
              <a:rPr lang="nl-NL" sz="2133"/>
              <a:t>Vierde niveau</a:t>
            </a:r>
          </a:p>
          <a:p>
            <a:pPr lvl="4"/>
            <a:r>
              <a:rPr lang="nl-NL" sz="2133"/>
              <a:t>Vijfde niveau</a:t>
            </a:r>
            <a:endParaRPr lang="nl-NL" sz="2133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613C4F1-36D1-45A6-AE27-272B3FF72BFB}"/>
              </a:ext>
            </a:extLst>
          </p:cNvPr>
          <p:cNvSpPr txBox="1">
            <a:spLocks/>
          </p:cNvSpPr>
          <p:nvPr userDrawn="1"/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281F6B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nl-NL" sz="4267"/>
              <a:t>Klik om een titel te maken</a:t>
            </a:r>
            <a:endParaRPr lang="nl-NL" sz="4267" dirty="0"/>
          </a:p>
        </p:txBody>
      </p:sp>
    </p:spTree>
    <p:extLst>
      <p:ext uri="{BB962C8B-B14F-4D97-AF65-F5344CB8AC3E}">
        <p14:creationId xmlns:p14="http://schemas.microsoft.com/office/powerpoint/2010/main" val="342188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507987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35064" indent="-482588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7652" indent="-482588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387540" indent="-469888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012" indent="-478355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2284" y="274638"/>
            <a:ext cx="1046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4" y="1600206"/>
            <a:ext cx="10464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271865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NL" alt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71865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AAD318-9BE1-4A21-AAF3-BA8BB4DA957F}" type="slidenum">
              <a:rPr lang="nl-NL" alt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87413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27186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271865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27186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rgbClr val="271865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271865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rgbClr val="271865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kern="1200">
          <a:solidFill>
            <a:srgbClr val="27186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6000" y="6393601"/>
            <a:ext cx="3860800" cy="184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6400" y="6393601"/>
            <a:ext cx="2844800" cy="184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>
              <a:defRPr lang="nl-NL" sz="1200" smtClean="0"/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2C46C9D-AA03-4E57-BF9E-72B03BAB849B}"/>
              </a:ext>
            </a:extLst>
          </p:cNvPr>
          <p:cNvSpPr txBox="1">
            <a:spLocks/>
          </p:cNvSpPr>
          <p:nvPr userDrawn="1"/>
        </p:nvSpPr>
        <p:spPr>
          <a:xfrm>
            <a:off x="762000" y="1905001"/>
            <a:ext cx="10449984" cy="4186239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61950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–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714375" indent="-17145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–"/>
              <a:defRPr sz="1600" kern="1200" baseline="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895350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»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151063" indent="-358775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133"/>
              <a:t>Eerste niveau</a:t>
            </a:r>
          </a:p>
          <a:p>
            <a:pPr lvl="1"/>
            <a:r>
              <a:rPr lang="nl-NL" sz="2133"/>
              <a:t>Tweede niveau</a:t>
            </a:r>
          </a:p>
          <a:p>
            <a:pPr lvl="2"/>
            <a:r>
              <a:rPr lang="nl-NL" sz="2133"/>
              <a:t>Derde niveau</a:t>
            </a:r>
          </a:p>
          <a:p>
            <a:pPr lvl="3"/>
            <a:r>
              <a:rPr lang="nl-NL" sz="2133"/>
              <a:t>Vierde niveau</a:t>
            </a:r>
          </a:p>
          <a:p>
            <a:pPr lvl="4"/>
            <a:r>
              <a:rPr lang="nl-NL" sz="2133"/>
              <a:t>Vijfde niveau</a:t>
            </a:r>
            <a:endParaRPr lang="nl-NL" sz="2133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613C4F1-36D1-45A6-AE27-272B3FF72BFB}"/>
              </a:ext>
            </a:extLst>
          </p:cNvPr>
          <p:cNvSpPr txBox="1">
            <a:spLocks/>
          </p:cNvSpPr>
          <p:nvPr userDrawn="1"/>
        </p:nvSpPr>
        <p:spPr>
          <a:xfrm>
            <a:off x="762000" y="934778"/>
            <a:ext cx="10449984" cy="65659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281F6B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nl-NL" sz="4267"/>
              <a:t>Klik om een titel te maken</a:t>
            </a:r>
            <a:endParaRPr lang="nl-NL" sz="4267" dirty="0"/>
          </a:p>
        </p:txBody>
      </p:sp>
    </p:spTree>
    <p:extLst>
      <p:ext uri="{BB962C8B-B14F-4D97-AF65-F5344CB8AC3E}">
        <p14:creationId xmlns:p14="http://schemas.microsoft.com/office/powerpoint/2010/main" val="167960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  <p:sldLayoutId id="2147483876" r:id="rId18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507987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35064" indent="-482588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7652" indent="-482588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387540" indent="-469888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012" indent="-478355" algn="l" defTabSz="121917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51BB08C-7CD5-2141-9EE7-87DF00E294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1411" y="6192000"/>
            <a:ext cx="8068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B289FB-C298-3344-8974-FF9AACDC30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46914" y="6192000"/>
            <a:ext cx="8068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D38E0D59-3C3C-A240-8AC1-71A64A27DE0E}" type="slidenum">
              <a:rPr lang="nl-NL" smtClean="0"/>
              <a:pPr/>
              <a:t>‹nr.›</a:t>
            </a:fld>
            <a:r>
              <a:rPr lang="nl-NL"/>
              <a:t>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BCF938-A373-024E-A9BF-4C9D264518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3231" y="6192000"/>
            <a:ext cx="87481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F92498E-1155-004B-92D6-633F68118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336" y="365126"/>
            <a:ext cx="10515600" cy="571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5907825-D658-FB4F-AF64-EE53A0567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692" y="1696667"/>
            <a:ext cx="10515600" cy="4224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6</a:t>
            </a:r>
          </a:p>
          <a:p>
            <a:pPr lvl="6"/>
            <a:r>
              <a:rPr lang="nl-NL"/>
              <a:t>7</a:t>
            </a:r>
          </a:p>
          <a:p>
            <a:pPr lvl="7"/>
            <a:r>
              <a:rPr lang="nl-NL"/>
              <a:t>8</a:t>
            </a:r>
          </a:p>
          <a:p>
            <a:pPr lvl="8"/>
            <a:r>
              <a:rPr lang="nl-NL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4340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baseline="0">
          <a:solidFill>
            <a:srgbClr val="4A54A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1000"/>
        </a:spcBef>
        <a:buClr>
          <a:srgbClr val="008BA4"/>
        </a:buClr>
        <a:buFont typeface="Arial" panose="020B0604020202020204" pitchFamily="34" charset="0"/>
        <a:buChar char="•"/>
        <a:defRPr sz="2000" b="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4000" indent="-3429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-"/>
        <a:defRPr sz="20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26000" indent="-3429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-"/>
        <a:defRPr sz="20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68000" indent="-3429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-"/>
        <a:defRPr sz="2000" b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710000" indent="-3429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-"/>
        <a:defRPr sz="2000" b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052000" indent="-3420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-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394000" indent="-3420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-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2736000" indent="-3420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-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3078000" indent="-3420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-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96.xml"/><Relationship Id="rId6" Type="http://schemas.openxmlformats.org/officeDocument/2006/relationships/image" Target="../media/image59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7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7.emf"/><Relationship Id="rId5" Type="http://schemas.openxmlformats.org/officeDocument/2006/relationships/hyperlink" Target="https://klimaat-informatiehub-pzh.hub.arcgis.com/pages/klimaatadaptatie" TargetMode="Externa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Ondertitel 1">
            <a:extLst>
              <a:ext uri="{FF2B5EF4-FFF2-40B4-BE49-F238E27FC236}">
                <a16:creationId xmlns:a16="http://schemas.microsoft.com/office/drawing/2014/main" id="{B113EAAD-7329-4F0A-9AD5-E901B3B6EA54}"/>
              </a:ext>
            </a:extLst>
          </p:cNvPr>
          <p:cNvSpPr txBox="1">
            <a:spLocks/>
          </p:cNvSpPr>
          <p:nvPr/>
        </p:nvSpPr>
        <p:spPr bwMode="auto">
          <a:xfrm>
            <a:off x="428167" y="4446071"/>
            <a:ext cx="6645349" cy="1849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271865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271865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71865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271865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rgbClr val="271865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271865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271865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271865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271865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dirty="0"/>
              <a:t>3D-Infographics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2000" dirty="0"/>
              <a:t>‘Water en Bodem Sturend’ in de Zuid-Hollandse praktijk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2000" b="0" i="0" u="sng" strike="noStrike" kern="1200" cap="none" spc="0" normalizeH="0" baseline="0" noProof="0" dirty="0">
              <a:ln>
                <a:noFill/>
              </a:ln>
              <a:solidFill>
                <a:srgbClr val="271865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2000" u="sng" dirty="0"/>
              <a:t>Netwerk 3D-Ordening Omgevingsdiensten,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2000" u="sng" dirty="0"/>
              <a:t> 15</a:t>
            </a:r>
            <a:r>
              <a:rPr kumimoji="0" lang="nl-NL" altLang="nl-NL" sz="2000" b="0" i="0" u="sng" strike="noStrike" kern="1200" cap="none" spc="0" normalizeH="0" baseline="0" noProof="0">
                <a:ln>
                  <a:noFill/>
                </a:ln>
                <a:solidFill>
                  <a:srgbClr val="271865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februari</a:t>
            </a:r>
            <a:r>
              <a:rPr kumimoji="0" lang="nl-NL" altLang="nl-NL" sz="2000" b="0" i="0" u="sng" strike="noStrike" kern="1200" cap="none" spc="0" normalizeH="0" noProof="0">
                <a:ln>
                  <a:noFill/>
                </a:ln>
                <a:solidFill>
                  <a:srgbClr val="271865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nl-NL" altLang="nl-NL" sz="2000" b="0" i="0" u="sng" strike="noStrike" kern="1200" cap="none" spc="0" normalizeH="0" baseline="0" noProof="0" dirty="0">
                <a:ln>
                  <a:noFill/>
                </a:ln>
                <a:solidFill>
                  <a:srgbClr val="271865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2024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111D0E1-564A-3083-568E-03A57C55A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684" y="1045486"/>
            <a:ext cx="4690316" cy="293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46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 descr="Afbeelding met tekst, tekenfilm, Animatie, Tekenfilm&#10;&#10;Automatisch gegenereerde beschrijving">
            <a:extLst>
              <a:ext uri="{FF2B5EF4-FFF2-40B4-BE49-F238E27FC236}">
                <a16:creationId xmlns:a16="http://schemas.microsoft.com/office/drawing/2014/main" id="{B2562A4D-DC91-AD4E-3784-8E5F7497D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95"/>
            <a:ext cx="12192000" cy="6858000"/>
          </a:xfrm>
          <a:prstGeom prst="rect">
            <a:avLst/>
          </a:prstGeom>
        </p:spPr>
      </p:pic>
      <p:pic>
        <p:nvPicPr>
          <p:cNvPr id="4" name="Afbeelding 3" descr="Afbeelding met tekenfilm, Animatie, Tekenfilm, illustratie&#10;&#10;Automatisch gegenereerde beschrijving">
            <a:extLst>
              <a:ext uri="{FF2B5EF4-FFF2-40B4-BE49-F238E27FC236}">
                <a16:creationId xmlns:a16="http://schemas.microsoft.com/office/drawing/2014/main" id="{95C11512-BCAD-9DF3-134D-DE1ED93B32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14" t="11647" b="61910"/>
          <a:stretch/>
        </p:blipFill>
        <p:spPr>
          <a:xfrm>
            <a:off x="2544380" y="5518485"/>
            <a:ext cx="7565595" cy="112807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F3E5807-C47F-7505-AF14-A6E76E0EC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1600"/>
            <a:ext cx="12221485" cy="610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B7C29371-80BA-8E43-3AED-6783FC8F8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5"/>
          <a:stretch/>
        </p:blipFill>
        <p:spPr bwMode="auto">
          <a:xfrm>
            <a:off x="5925719" y="753695"/>
            <a:ext cx="6225885" cy="610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fbeelding 14" descr="Afbeelding met tekst, schermopname, skiën&#10;&#10;Automatisch gegenereerde beschrijving">
            <a:extLst>
              <a:ext uri="{FF2B5EF4-FFF2-40B4-BE49-F238E27FC236}">
                <a16:creationId xmlns:a16="http://schemas.microsoft.com/office/drawing/2014/main" id="{B8C0A836-C3B9-CB6F-6326-E0491007C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17" y="0"/>
            <a:ext cx="12295789" cy="6936309"/>
          </a:xfrm>
          <a:prstGeom prst="rect">
            <a:avLst/>
          </a:prstGeom>
        </p:spPr>
      </p:pic>
      <p:pic>
        <p:nvPicPr>
          <p:cNvPr id="10" name="Afbeelding 9" descr="Afbeelding met schermopname, tekst, Animatie, tekenfilm&#10;&#10;Automatisch gegenereerde beschrijving">
            <a:extLst>
              <a:ext uri="{FF2B5EF4-FFF2-40B4-BE49-F238E27FC236}">
                <a16:creationId xmlns:a16="http://schemas.microsoft.com/office/drawing/2014/main" id="{C758A56F-C428-1086-0D44-DC43055EFC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2" y="150572"/>
            <a:ext cx="12320601" cy="6936309"/>
          </a:xfrm>
          <a:prstGeom prst="rect">
            <a:avLst/>
          </a:prstGeom>
        </p:spPr>
      </p:pic>
      <p:pic>
        <p:nvPicPr>
          <p:cNvPr id="19" name="Afbeelding 18" descr="Afbeelding met tekenfilm, Animatie, Tekenfilm, illustratie&#10;&#10;Automatisch gegenereerde beschrijving">
            <a:extLst>
              <a:ext uri="{FF2B5EF4-FFF2-40B4-BE49-F238E27FC236}">
                <a16:creationId xmlns:a16="http://schemas.microsoft.com/office/drawing/2014/main" id="{CB9075EC-9971-0FBD-08ED-62D0A8560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17" y="-83348"/>
            <a:ext cx="12320601" cy="6941348"/>
          </a:xfrm>
          <a:prstGeom prst="rect">
            <a:avLst/>
          </a:prstGeom>
        </p:spPr>
      </p:pic>
      <p:pic>
        <p:nvPicPr>
          <p:cNvPr id="17" name="Afbeelding 16" descr="Afbeelding met tekst, schermopname, tekenfilm, ontwerp&#10;&#10;Automatisch gegenereerde beschrijving">
            <a:extLst>
              <a:ext uri="{FF2B5EF4-FFF2-40B4-BE49-F238E27FC236}">
                <a16:creationId xmlns:a16="http://schemas.microsoft.com/office/drawing/2014/main" id="{47657D6A-ADF2-320C-F0AF-17949A0C73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3" y="83348"/>
            <a:ext cx="12377692" cy="693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1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6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1" dur="2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2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E6AFD-3629-4A4A-922A-5A27B1C0A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5" y="114800"/>
            <a:ext cx="10729687" cy="880881"/>
          </a:xfrm>
        </p:spPr>
        <p:txBody>
          <a:bodyPr/>
          <a:lstStyle/>
          <a:p>
            <a:r>
              <a:rPr lang="nl-NL" dirty="0"/>
              <a:t>Klimaatonderlegger Zuid-Holland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9CD6F17-A811-360C-5891-6916AD2B6F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939" y="3200400"/>
            <a:ext cx="2382723" cy="287197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6B260C3-690D-F2D9-AE0E-4F5E5FA082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9659" y="3044557"/>
            <a:ext cx="6749141" cy="3555624"/>
          </a:xfrm>
          <a:prstGeom prst="rect">
            <a:avLst/>
          </a:prstGeom>
        </p:spPr>
      </p:pic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352FEE58-7926-976F-184F-5D32E0257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292" y="894080"/>
            <a:ext cx="10850880" cy="2062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dirty="0"/>
              <a:t>Provincie Zuid-Holland en de Zuid-Hollandse waterschappen hebben onlangs samen een klimaat-onderlegger ontwikkeld. Het betreft een set kaarten die – op basis van de laatste kennis – inzicht verschaft in de uitdagingen die water, bodem en klimaat meegeven voor bebouwing, landbouw en natuur. Zie: </a:t>
            </a:r>
            <a:r>
              <a:rPr lang="nl-NL" dirty="0">
                <a:hlinkClick r:id="rId5"/>
              </a:rPr>
              <a:t>https://klimaat-informatiehub-pzh.hub.arcgis.com/pages/klimaatadaptatie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b="1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549AB32-44C7-5DD7-FFBC-9141FC1CF1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92" y="372619"/>
            <a:ext cx="10778769" cy="64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7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SyBFfVnTk2eH8bO_cqst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z0bM2inEeqPh8rZTrnE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SyBFfVnTk2eH8bO_cqst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z0bM2inEeqPh8rZTrnE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SyBFfVnTk2eH8bO_cqst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z0bM2inEeqPh8rZTrnE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SyBFfVnTk2eH8bO_cqst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z0bM2inEeqPh8rZTrnE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SyBFfVnTk2eH8bO_cqst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z0bM2inEeqPh8rZTrnE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SyBFfVnTk2eH8bO_cqst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z0bM2inEeqPh8rZTrnE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SyBFfVnTk2eH8bO_cqst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z0bM2inEeqPh8rZTrnE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shKKMTp0me9etbIJ.ly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vp7ejJ4t0qR.hLYr2yhO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S_4rMXG10uzgt95.pVT6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shKKMTp0me9etbIJ.ly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shKKMTp0me9etbIJ.ly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shKKMTp0me9etbIJ.ly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shKKMTp0me9etbIJ.ly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shKKMTp0me9etbIJ.ly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shKKMTp0me9etbIJ.ly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shKKMTp0me9etbIJ.ly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rovincie Zuid Holland 16x9">
  <a:themeElements>
    <a:clrScheme name="PZH">
      <a:dk1>
        <a:srgbClr val="000066"/>
      </a:dk1>
      <a:lt1>
        <a:sysClr val="window" lastClr="FFFFFF"/>
      </a:lt1>
      <a:dk2>
        <a:srgbClr val="000000"/>
      </a:dk2>
      <a:lt2>
        <a:srgbClr val="FFFFFF"/>
      </a:lt2>
      <a:accent1>
        <a:srgbClr val="000066"/>
      </a:accent1>
      <a:accent2>
        <a:srgbClr val="990000"/>
      </a:accent2>
      <a:accent3>
        <a:srgbClr val="CC9900"/>
      </a:accent3>
      <a:accent4>
        <a:srgbClr val="0000C0"/>
      </a:accent4>
      <a:accent5>
        <a:srgbClr val="F60000"/>
      </a:accent5>
      <a:accent6>
        <a:srgbClr val="FFC319"/>
      </a:accent6>
      <a:hlink>
        <a:srgbClr val="000066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4_Thema Wonen landelijk gebied">
  <a:themeElements>
    <a:clrScheme name="Thema Wonen landelijk gebi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hema Wonen landelijk gebi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Thema Wonen landelijk gebi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ema Wonen landelijk gebi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ema Wonen landelijk gebi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ema Wonen landelijk gebi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ema Wonen landelijk gebi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ema Wonen landelijk gebi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rovincie Zuid Holland 16x9">
  <a:themeElements>
    <a:clrScheme name="PZH">
      <a:dk1>
        <a:srgbClr val="000066"/>
      </a:dk1>
      <a:lt1>
        <a:sysClr val="window" lastClr="FFFFFF"/>
      </a:lt1>
      <a:dk2>
        <a:srgbClr val="000000"/>
      </a:dk2>
      <a:lt2>
        <a:srgbClr val="FFFFFF"/>
      </a:lt2>
      <a:accent1>
        <a:srgbClr val="000066"/>
      </a:accent1>
      <a:accent2>
        <a:srgbClr val="990000"/>
      </a:accent2>
      <a:accent3>
        <a:srgbClr val="CC9900"/>
      </a:accent3>
      <a:accent4>
        <a:srgbClr val="0000C0"/>
      </a:accent4>
      <a:accent5>
        <a:srgbClr val="F60000"/>
      </a:accent5>
      <a:accent6>
        <a:srgbClr val="FFC319"/>
      </a:accent6>
      <a:hlink>
        <a:srgbClr val="000066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uimtelijke puzzel - bijpraat 6 december " id="{B0A86296-E6F5-4F43-B245-4D36A638DF5B}" vid="{176674FB-C7DA-43F0-9D40-FEF850BE375B}"/>
    </a:ext>
  </a:extLst>
</a:theme>
</file>

<file path=ppt/theme/theme4.xml><?xml version="1.0" encoding="utf-8"?>
<a:theme xmlns:a="http://schemas.openxmlformats.org/drawingml/2006/main" name="5_Thema Wonen landelijk gebied">
  <a:themeElements>
    <a:clrScheme name="Thema Wonen landelijk gebi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hema Wonen landelijk gebi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Thema Wonen landelijk gebi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ema Wonen landelijk gebi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ema Wonen landelijk gebi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ema Wonen landelijk gebi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ema Wonen landelijk gebi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ema Wonen landelijk gebi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ema Wonen landelijk gebi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Provincie Zuid Holland 16x9">
  <a:themeElements>
    <a:clrScheme name="PZH">
      <a:dk1>
        <a:srgbClr val="000066"/>
      </a:dk1>
      <a:lt1>
        <a:sysClr val="window" lastClr="FFFFFF"/>
      </a:lt1>
      <a:dk2>
        <a:srgbClr val="000000"/>
      </a:dk2>
      <a:lt2>
        <a:srgbClr val="FFFFFF"/>
      </a:lt2>
      <a:accent1>
        <a:srgbClr val="000066"/>
      </a:accent1>
      <a:accent2>
        <a:srgbClr val="990000"/>
      </a:accent2>
      <a:accent3>
        <a:srgbClr val="CC9900"/>
      </a:accent3>
      <a:accent4>
        <a:srgbClr val="0000C0"/>
      </a:accent4>
      <a:accent5>
        <a:srgbClr val="F60000"/>
      </a:accent5>
      <a:accent6>
        <a:srgbClr val="FFC319"/>
      </a:accent6>
      <a:hlink>
        <a:srgbClr val="000066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uimtelijke puzzel - bijpraat 6 december " id="{B0A86296-E6F5-4F43-B245-4D36A638DF5B}" vid="{176674FB-C7DA-43F0-9D40-FEF850BE375B}"/>
    </a:ext>
  </a:extLst>
</a:theme>
</file>

<file path=ppt/theme/theme6.xml><?xml version="1.0" encoding="utf-8"?>
<a:theme xmlns:a="http://schemas.openxmlformats.org/drawingml/2006/main" name="1_Kantoorthema">
  <a:themeElements>
    <a:clrScheme name="Tauw2020">
      <a:dk1>
        <a:sysClr val="windowText" lastClr="000000"/>
      </a:dk1>
      <a:lt1>
        <a:sysClr val="window" lastClr="FFFFFF"/>
      </a:lt1>
      <a:dk2>
        <a:srgbClr val="4B55A5"/>
      </a:dk2>
      <a:lt2>
        <a:srgbClr val="E7E6E6"/>
      </a:lt2>
      <a:accent1>
        <a:srgbClr val="4B55A5"/>
      </a:accent1>
      <a:accent2>
        <a:srgbClr val="008CA5"/>
      </a:accent2>
      <a:accent3>
        <a:srgbClr val="A5A5A5"/>
      </a:accent3>
      <a:accent4>
        <a:srgbClr val="A5287D"/>
      </a:accent4>
      <a:accent5>
        <a:srgbClr val="5FC8B4"/>
      </a:accent5>
      <a:accent6>
        <a:srgbClr val="E64B78"/>
      </a:accent6>
      <a:hlink>
        <a:srgbClr val="4B55A5"/>
      </a:hlink>
      <a:folHlink>
        <a:srgbClr val="A528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uw.potx" id="{0EEE41E9-68ED-43F5-9720-367D07C20B21}" vid="{6D351B30-D077-43AF-8D02-C60D6C6A6F96}"/>
    </a:ext>
  </a:extLst>
</a:theme>
</file>

<file path=ppt/theme/theme7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4A551B31E79046BF64F75275D7BCE3" ma:contentTypeVersion="18" ma:contentTypeDescription="Een nieuw document maken." ma:contentTypeScope="" ma:versionID="5d148e99898f20d65741cd17bfd7f0a7">
  <xsd:schema xmlns:xsd="http://www.w3.org/2001/XMLSchema" xmlns:xs="http://www.w3.org/2001/XMLSchema" xmlns:p="http://schemas.microsoft.com/office/2006/metadata/properties" xmlns:ns3="5d6eddb9-a334-47fd-8eef-df1a4443c66b" xmlns:ns4="0a584190-bd6c-4b96-970d-6e965a920fba" targetNamespace="http://schemas.microsoft.com/office/2006/metadata/properties" ma:root="true" ma:fieldsID="f2b04266d78b38b1646057559b206d4f" ns3:_="" ns4:_="">
    <xsd:import namespace="5d6eddb9-a334-47fd-8eef-df1a4443c66b"/>
    <xsd:import namespace="0a584190-bd6c-4b96-970d-6e965a920fb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6eddb9-a334-47fd-8eef-df1a4443c6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584190-bd6c-4b96-970d-6e965a920fb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d6eddb9-a334-47fd-8eef-df1a4443c66b" xsi:nil="true"/>
  </documentManagement>
</p:properties>
</file>

<file path=customXml/itemProps1.xml><?xml version="1.0" encoding="utf-8"?>
<ds:datastoreItem xmlns:ds="http://schemas.openxmlformats.org/officeDocument/2006/customXml" ds:itemID="{BEFD71B4-3B01-40DA-873D-42A9BFC8C4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C86882-A52B-4B7F-8F7C-AA1D41F604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6eddb9-a334-47fd-8eef-df1a4443c66b"/>
    <ds:schemaRef ds:uri="0a584190-bd6c-4b96-970d-6e965a920f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DCC66C-F7E1-4B84-BA89-20A7BA60B05A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0a584190-bd6c-4b96-970d-6e965a920fba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5d6eddb9-a334-47fd-8eef-df1a4443c66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9947</TotalTime>
  <Words>198</Words>
  <Application>Microsoft Office PowerPoint</Application>
  <PresentationFormat>Breedbeeld</PresentationFormat>
  <Paragraphs>23</Paragraphs>
  <Slides>3</Slides>
  <Notes>2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6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16" baseType="lpstr">
      <vt:lpstr>Arial</vt:lpstr>
      <vt:lpstr>Arial Narrow</vt:lpstr>
      <vt:lpstr>Calibri</vt:lpstr>
      <vt:lpstr>Georgia</vt:lpstr>
      <vt:lpstr>Lucida Grande</vt:lpstr>
      <vt:lpstr>Wingdings</vt:lpstr>
      <vt:lpstr>Provincie Zuid Holland 16x9</vt:lpstr>
      <vt:lpstr>4_Thema Wonen landelijk gebied</vt:lpstr>
      <vt:lpstr>1_Provincie Zuid Holland 16x9</vt:lpstr>
      <vt:lpstr>5_Thema Wonen landelijk gebied</vt:lpstr>
      <vt:lpstr>2_Provincie Zuid Holland 16x9</vt:lpstr>
      <vt:lpstr>1_Kantoorthema</vt:lpstr>
      <vt:lpstr>think-cell Slide</vt:lpstr>
      <vt:lpstr>PowerPoint-presentatie</vt:lpstr>
      <vt:lpstr>PowerPoint-presentatie</vt:lpstr>
      <vt:lpstr>Klimaatonderlegger Zuid-Holland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Cees-Anton van den Dool</dc:creator>
  <cp:lastModifiedBy>Werncke Husslage</cp:lastModifiedBy>
  <cp:revision>176</cp:revision>
  <dcterms:created xsi:type="dcterms:W3CDTF">2019-03-28T14:02:22Z</dcterms:created>
  <dcterms:modified xsi:type="dcterms:W3CDTF">2024-02-15T09:18:08Z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0x010100404A551B31E79046BF64F75275D7BCE3</vt:lpwstr>
  </property>
</Properties>
</file>